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79" r:id="rId4"/>
    <p:sldId id="260" r:id="rId5"/>
    <p:sldId id="261" r:id="rId6"/>
    <p:sldId id="270" r:id="rId7"/>
    <p:sldId id="268" r:id="rId8"/>
    <p:sldId id="280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53CDA-3190-4B85-939B-6398C37429FE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EB3080-EF51-4CAD-B93D-36CA2658D4AC}">
      <dgm:prSet phldrT="[Text]"/>
      <dgm:spPr/>
      <dgm:t>
        <a:bodyPr anchor="ctr"/>
        <a:lstStyle/>
        <a:p>
          <a:pPr algn="ctr"/>
          <a:r>
            <a:rPr lang="en-US" smtClean="0">
              <a:latin typeface="Cambria"/>
              <a:cs typeface="Cambria"/>
            </a:rPr>
            <a:t>ĐẦU NĂM HỌC</a:t>
          </a:r>
          <a:endParaRPr lang="en-US" dirty="0">
            <a:latin typeface="Cambria"/>
            <a:cs typeface="Cambria"/>
          </a:endParaRPr>
        </a:p>
      </dgm:t>
    </dgm:pt>
    <dgm:pt modelId="{64B3FE15-B31A-44AF-B10E-098F7E46EABF}" type="parTrans" cxnId="{07ABA23B-D229-465D-9AFB-5263B27B9631}">
      <dgm:prSet/>
      <dgm:spPr/>
      <dgm:t>
        <a:bodyPr/>
        <a:lstStyle/>
        <a:p>
          <a:endParaRPr lang="en-US"/>
        </a:p>
      </dgm:t>
    </dgm:pt>
    <dgm:pt modelId="{3920BF73-97C8-4217-ACFE-FBB09EAAF00A}" type="sibTrans" cxnId="{07ABA23B-D229-465D-9AFB-5263B27B9631}">
      <dgm:prSet/>
      <dgm:spPr/>
      <dgm:t>
        <a:bodyPr/>
        <a:lstStyle/>
        <a:p>
          <a:endParaRPr lang="en-US"/>
        </a:p>
      </dgm:t>
    </dgm:pt>
    <dgm:pt modelId="{1E78622E-5015-44C9-9087-F80957779788}">
      <dgm:prSet phldrT="[Text]" custT="1"/>
      <dgm:spPr>
        <a:ln w="3175" cmpd="sng">
          <a:solidFill>
            <a:schemeClr val="tx1"/>
          </a:solidFill>
          <a:prstDash val="dot"/>
        </a:ln>
      </dgm:spPr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Khai báo dữ liệu đầu năm học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BEFEA-4DB0-4142-B765-962CE4D4E2C8}" type="parTrans" cxnId="{59D2BD6F-FCF5-4665-9F92-FA84E0CAE7B9}">
      <dgm:prSet/>
      <dgm:spPr/>
      <dgm:t>
        <a:bodyPr/>
        <a:lstStyle/>
        <a:p>
          <a:endParaRPr lang="en-US"/>
        </a:p>
      </dgm:t>
    </dgm:pt>
    <dgm:pt modelId="{E799FF55-D5D4-4D89-B10E-A4C39612FB14}" type="sibTrans" cxnId="{59D2BD6F-FCF5-4665-9F92-FA84E0CAE7B9}">
      <dgm:prSet/>
      <dgm:spPr/>
      <dgm:t>
        <a:bodyPr/>
        <a:lstStyle/>
        <a:p>
          <a:endParaRPr lang="en-US"/>
        </a:p>
      </dgm:t>
    </dgm:pt>
    <dgm:pt modelId="{8F0C5FAA-0740-41BF-90A1-FFD8C03859C4}">
      <dgm:prSet phldrT="[Text]" custT="1"/>
      <dgm:spPr/>
      <dgm:t>
        <a:bodyPr/>
        <a:lstStyle/>
        <a:p>
          <a:pPr algn="ctr"/>
          <a:r>
            <a:rPr lang="en-US" sz="2000" smtClean="0">
              <a:latin typeface="Cambria"/>
              <a:cs typeface="Cambria"/>
            </a:rPr>
            <a:t>CUỐI NĂM HỌC</a:t>
          </a:r>
          <a:endParaRPr lang="en-US" sz="2000" dirty="0">
            <a:latin typeface="Cambria"/>
            <a:cs typeface="Cambria"/>
          </a:endParaRPr>
        </a:p>
      </dgm:t>
    </dgm:pt>
    <dgm:pt modelId="{7C3C17D5-B2C8-43FC-A490-F18200E4E669}" type="parTrans" cxnId="{F468732A-1B4E-4812-8734-5BD2F5CAD9E0}">
      <dgm:prSet/>
      <dgm:spPr/>
      <dgm:t>
        <a:bodyPr/>
        <a:lstStyle/>
        <a:p>
          <a:endParaRPr lang="en-US"/>
        </a:p>
      </dgm:t>
    </dgm:pt>
    <dgm:pt modelId="{CBA9916A-4F44-45D7-92B1-80DD94209953}" type="sibTrans" cxnId="{F468732A-1B4E-4812-8734-5BD2F5CAD9E0}">
      <dgm:prSet/>
      <dgm:spPr/>
      <dgm:t>
        <a:bodyPr/>
        <a:lstStyle/>
        <a:p>
          <a:endParaRPr lang="en-US"/>
        </a:p>
      </dgm:t>
    </dgm:pt>
    <dgm:pt modelId="{85DFD335-2DFC-4D72-B485-6DC980AE1BAA}">
      <dgm:prSet phldrT="[Text]" custT="1"/>
      <dgm:spPr>
        <a:ln w="3175" cmpd="sng">
          <a:solidFill>
            <a:schemeClr val="tx1"/>
          </a:solidFill>
          <a:prstDash val="dot"/>
        </a:ln>
      </dgm:spPr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Cập nhâp điểm HK2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70672-9436-4A71-B744-92E217F09E1B}" type="parTrans" cxnId="{FF191F77-F35C-497E-88DC-01EE03BEC092}">
      <dgm:prSet/>
      <dgm:spPr/>
      <dgm:t>
        <a:bodyPr/>
        <a:lstStyle/>
        <a:p>
          <a:endParaRPr lang="en-US"/>
        </a:p>
      </dgm:t>
    </dgm:pt>
    <dgm:pt modelId="{9311AC3F-A9DD-4DCB-BAF4-586488492EC2}" type="sibTrans" cxnId="{FF191F77-F35C-497E-88DC-01EE03BEC092}">
      <dgm:prSet/>
      <dgm:spPr/>
      <dgm:t>
        <a:bodyPr/>
        <a:lstStyle/>
        <a:p>
          <a:endParaRPr lang="en-US"/>
        </a:p>
      </dgm:t>
    </dgm:pt>
    <dgm:pt modelId="{A413E1F1-A98A-420A-95AA-A55ED114821A}">
      <dgm:prSet phldrT="[Text]" custT="1"/>
      <dgm:spPr>
        <a:ln w="3175" cmpd="sng">
          <a:solidFill>
            <a:schemeClr val="tx1"/>
          </a:solidFill>
          <a:prstDash val="dot"/>
        </a:ln>
      </dgm:spPr>
      <dgm:t>
        <a:bodyPr/>
        <a:lstStyle/>
        <a:p>
          <a:endParaRPr lang="en-US" sz="180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0F08B-29AB-478F-9F14-3C033B024C54}" type="parTrans" cxnId="{FC682179-BFFC-49BF-99B0-CB58E9FB4395}">
      <dgm:prSet/>
      <dgm:spPr/>
      <dgm:t>
        <a:bodyPr/>
        <a:lstStyle/>
        <a:p>
          <a:endParaRPr lang="en-US"/>
        </a:p>
      </dgm:t>
    </dgm:pt>
    <dgm:pt modelId="{952FB0C1-E89C-481C-A79B-0B568C78D1D1}" type="sibTrans" cxnId="{FC682179-BFFC-49BF-99B0-CB58E9FB4395}">
      <dgm:prSet/>
      <dgm:spPr/>
      <dgm:t>
        <a:bodyPr/>
        <a:lstStyle/>
        <a:p>
          <a:endParaRPr lang="en-US"/>
        </a:p>
      </dgm:t>
    </dgm:pt>
    <dgm:pt modelId="{3335BBA5-758A-407A-8C16-11FDC86B6CCE}">
      <dgm:prSet phldrT="[Text]" custT="1"/>
      <dgm:spPr>
        <a:ln w="3175" cmpd="sng">
          <a:solidFill>
            <a:schemeClr val="tx1"/>
          </a:solidFill>
          <a:prstDash val="dot"/>
        </a:ln>
      </dgm:spPr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Import hồ sơ Cán bộ, Học sinh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BD68E-5895-4797-8CEC-EA91C73B8C82}" type="parTrans" cxnId="{BDC7A51C-7FD6-4A7F-BEDC-1091656939E3}">
      <dgm:prSet/>
      <dgm:spPr/>
      <dgm:t>
        <a:bodyPr/>
        <a:lstStyle/>
        <a:p>
          <a:endParaRPr lang="en-US"/>
        </a:p>
      </dgm:t>
    </dgm:pt>
    <dgm:pt modelId="{024387D9-535F-475B-9092-C6DE7787E064}" type="sibTrans" cxnId="{BDC7A51C-7FD6-4A7F-BEDC-1091656939E3}">
      <dgm:prSet/>
      <dgm:spPr/>
      <dgm:t>
        <a:bodyPr/>
        <a:lstStyle/>
        <a:p>
          <a:endParaRPr lang="en-US"/>
        </a:p>
      </dgm:t>
    </dgm:pt>
    <dgm:pt modelId="{80A67697-B7F9-4885-BC9A-39138CBF9FAF}">
      <dgm:prSet phldrT="[Text]" custT="1"/>
      <dgm:spPr>
        <a:ln w="3175" cmpd="sng">
          <a:solidFill>
            <a:schemeClr val="tx1"/>
          </a:solidFill>
          <a:prstDash val="dot"/>
        </a:ln>
      </dgm:spPr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công giảng dạy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724ED-7EB6-49D0-855D-204E53B7767C}" type="parTrans" cxnId="{AC8CF4B7-47CA-4294-98A4-DE6151887C54}">
      <dgm:prSet/>
      <dgm:spPr/>
      <dgm:t>
        <a:bodyPr/>
        <a:lstStyle/>
        <a:p>
          <a:endParaRPr lang="en-US"/>
        </a:p>
      </dgm:t>
    </dgm:pt>
    <dgm:pt modelId="{7C668386-B29F-497F-AF08-CA37F1808254}" type="sibTrans" cxnId="{AC8CF4B7-47CA-4294-98A4-DE6151887C54}">
      <dgm:prSet/>
      <dgm:spPr/>
      <dgm:t>
        <a:bodyPr/>
        <a:lstStyle/>
        <a:p>
          <a:endParaRPr lang="en-US"/>
        </a:p>
      </dgm:t>
    </dgm:pt>
    <dgm:pt modelId="{B9A8797F-3CE6-4B5D-8895-49BCA49B6370}">
      <dgm:prSet phldrT="[Text]" custT="1"/>
      <dgm:spPr>
        <a:ln w="3175" cmpd="sng">
          <a:solidFill>
            <a:schemeClr val="tx1"/>
          </a:solidFill>
          <a:prstDash val="dot"/>
        </a:ln>
      </dgm:spPr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 tài khoản, phân quyền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368E4-CAD0-4743-BF89-AA6D249C1856}" type="parTrans" cxnId="{E0A916ED-905D-451D-A9A1-2006D2B5D2FA}">
      <dgm:prSet/>
      <dgm:spPr/>
      <dgm:t>
        <a:bodyPr/>
        <a:lstStyle/>
        <a:p>
          <a:endParaRPr lang="en-US"/>
        </a:p>
      </dgm:t>
    </dgm:pt>
    <dgm:pt modelId="{E09B40FD-8B99-47B4-BF88-DF83502FCDE5}" type="sibTrans" cxnId="{E0A916ED-905D-451D-A9A1-2006D2B5D2FA}">
      <dgm:prSet/>
      <dgm:spPr/>
      <dgm:t>
        <a:bodyPr/>
        <a:lstStyle/>
        <a:p>
          <a:endParaRPr lang="en-US"/>
        </a:p>
      </dgm:t>
    </dgm:pt>
    <dgm:pt modelId="{635A7019-EA95-41AA-89E3-3313D739C758}">
      <dgm:prSet phldrT="[Text]" custT="1"/>
      <dgm:spPr>
        <a:ln w="3175" cmpd="sng">
          <a:solidFill>
            <a:schemeClr val="tx1"/>
          </a:solidFill>
          <a:prstDash val="dot"/>
        </a:ln>
      </dgm:spPr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hình thông số cơ bản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DEA89-7FF2-4466-AB17-C2CC571A2B37}" type="parTrans" cxnId="{6A111A76-DFAC-47EF-9B6C-049E811C13C0}">
      <dgm:prSet/>
      <dgm:spPr/>
      <dgm:t>
        <a:bodyPr/>
        <a:lstStyle/>
        <a:p>
          <a:endParaRPr lang="en-US"/>
        </a:p>
      </dgm:t>
    </dgm:pt>
    <dgm:pt modelId="{C14871DB-E890-4745-A653-0BE88EF59F25}" type="sibTrans" cxnId="{6A111A76-DFAC-47EF-9B6C-049E811C13C0}">
      <dgm:prSet/>
      <dgm:spPr/>
      <dgm:t>
        <a:bodyPr/>
        <a:lstStyle/>
        <a:p>
          <a:endParaRPr lang="en-US"/>
        </a:p>
      </dgm:t>
    </dgm:pt>
    <dgm:pt modelId="{0F26D627-2F3B-4847-BD0A-F0FAE75CF298}">
      <dgm:prSet custT="1"/>
      <dgm:spPr/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Tổng kết điểm, xếp loại HKI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B546C-2E96-4888-A04F-CBA224B5FDB3}" type="parTrans" cxnId="{A3A50DAA-7B14-4DA6-9AEA-A0F49EB82F13}">
      <dgm:prSet/>
      <dgm:spPr/>
      <dgm:t>
        <a:bodyPr/>
        <a:lstStyle/>
        <a:p>
          <a:endParaRPr lang="en-US"/>
        </a:p>
      </dgm:t>
    </dgm:pt>
    <dgm:pt modelId="{046893BF-D7E3-4BB0-9F0F-9E0CA067CA3E}" type="sibTrans" cxnId="{A3A50DAA-7B14-4DA6-9AEA-A0F49EB82F13}">
      <dgm:prSet/>
      <dgm:spPr/>
      <dgm:t>
        <a:bodyPr/>
        <a:lstStyle/>
        <a:p>
          <a:endParaRPr lang="en-US"/>
        </a:p>
      </dgm:t>
    </dgm:pt>
    <dgm:pt modelId="{ADBAE857-33A4-4AEB-A6AC-D209F83FF62E}">
      <dgm:prSet custT="1"/>
      <dgm:spPr/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Báo cáo kết quả học tập HKI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5993E8-5545-4868-BE71-C3D3F575AE41}" type="parTrans" cxnId="{CDC4EB14-36ED-4473-8A4C-0EE4192855B7}">
      <dgm:prSet/>
      <dgm:spPr/>
      <dgm:t>
        <a:bodyPr/>
        <a:lstStyle/>
        <a:p>
          <a:endParaRPr lang="en-US"/>
        </a:p>
      </dgm:t>
    </dgm:pt>
    <dgm:pt modelId="{2AF334D5-146D-435B-A710-B778ACCE87D6}" type="sibTrans" cxnId="{CDC4EB14-36ED-4473-8A4C-0EE4192855B7}">
      <dgm:prSet/>
      <dgm:spPr/>
      <dgm:t>
        <a:bodyPr/>
        <a:lstStyle/>
        <a:p>
          <a:endParaRPr lang="en-US"/>
        </a:p>
      </dgm:t>
    </dgm:pt>
    <dgm:pt modelId="{22857BC9-9188-4778-BBC9-FB0583B7E001}">
      <dgm:prSet custT="1"/>
      <dgm:spPr/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giấy khen HKI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8893C4-0D15-4E74-A183-8D45FBB2162C}" type="parTrans" cxnId="{C11D50B9-9653-440C-9234-5FCA21B05E4A}">
      <dgm:prSet/>
      <dgm:spPr/>
      <dgm:t>
        <a:bodyPr/>
        <a:lstStyle/>
        <a:p>
          <a:endParaRPr lang="en-US"/>
        </a:p>
      </dgm:t>
    </dgm:pt>
    <dgm:pt modelId="{0D489DA2-CEC0-4980-ACE2-ADFA8A40CAF6}" type="sibTrans" cxnId="{C11D50B9-9653-440C-9234-5FCA21B05E4A}">
      <dgm:prSet/>
      <dgm:spPr/>
      <dgm:t>
        <a:bodyPr/>
        <a:lstStyle/>
        <a:p>
          <a:endParaRPr lang="en-US"/>
        </a:p>
      </dgm:t>
    </dgm:pt>
    <dgm:pt modelId="{14068D37-F824-418B-8041-A80252013E74}">
      <dgm:prSet custT="1"/>
      <dgm:spPr/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kết quả học tập HKI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155EA-229C-40AF-9DFB-4DDC16BC9A7A}" type="parTrans" cxnId="{5F90C6A5-2CD4-4159-AA9F-A25995E3F6B3}">
      <dgm:prSet/>
      <dgm:spPr/>
      <dgm:t>
        <a:bodyPr/>
        <a:lstStyle/>
        <a:p>
          <a:endParaRPr lang="en-US"/>
        </a:p>
      </dgm:t>
    </dgm:pt>
    <dgm:pt modelId="{664B80A4-9372-4A7A-A1D3-B0506A91E89C}" type="sibTrans" cxnId="{5F90C6A5-2CD4-4159-AA9F-A25995E3F6B3}">
      <dgm:prSet/>
      <dgm:spPr/>
      <dgm:t>
        <a:bodyPr/>
        <a:lstStyle/>
        <a:p>
          <a:endParaRPr lang="en-US"/>
        </a:p>
      </dgm:t>
    </dgm:pt>
    <dgm:pt modelId="{030CC0A9-7E4B-46FC-9417-A61668883079}">
      <dgm:prSet phldrT="[Text]" custT="1"/>
      <dgm:spPr>
        <a:ln w="3175" cmpd="sng">
          <a:solidFill>
            <a:schemeClr val="tx1"/>
          </a:solidFill>
          <a:prstDash val="dot"/>
        </a:ln>
      </dgm:spPr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 dẫn giáo viên sử dụng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797B57-7048-46D8-9CC0-FB3D0864169E}" type="parTrans" cxnId="{477734DE-349A-4715-80BD-8DD452DD3CEA}">
      <dgm:prSet/>
      <dgm:spPr/>
      <dgm:t>
        <a:bodyPr/>
        <a:lstStyle/>
        <a:p>
          <a:endParaRPr lang="en-US"/>
        </a:p>
      </dgm:t>
    </dgm:pt>
    <dgm:pt modelId="{9BB971EB-4D93-4ADE-B7E3-19FAA4EC55CC}" type="sibTrans" cxnId="{477734DE-349A-4715-80BD-8DD452DD3CEA}">
      <dgm:prSet/>
      <dgm:spPr/>
      <dgm:t>
        <a:bodyPr/>
        <a:lstStyle/>
        <a:p>
          <a:endParaRPr lang="en-US"/>
        </a:p>
      </dgm:t>
    </dgm:pt>
    <dgm:pt modelId="{E629C8D6-E8E3-4951-BB10-1F0AC4DA78C1}">
      <dgm:prSet custT="1"/>
      <dgm:spPr/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Giấy mời họp PHHS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FE28E-A47F-4B73-97A5-ABC399B28AE8}" type="parTrans" cxnId="{7FF8474F-95E5-4ACC-B473-959C879ADA6E}">
      <dgm:prSet/>
      <dgm:spPr/>
      <dgm:t>
        <a:bodyPr/>
        <a:lstStyle/>
        <a:p>
          <a:endParaRPr lang="en-US"/>
        </a:p>
      </dgm:t>
    </dgm:pt>
    <dgm:pt modelId="{538AAD5D-F72A-4C50-8AD7-2FBCA560B3BE}" type="sibTrans" cxnId="{7FF8474F-95E5-4ACC-B473-959C879ADA6E}">
      <dgm:prSet/>
      <dgm:spPr/>
      <dgm:t>
        <a:bodyPr/>
        <a:lstStyle/>
        <a:p>
          <a:endParaRPr lang="en-US"/>
        </a:p>
      </dgm:t>
    </dgm:pt>
    <dgm:pt modelId="{9ABCF228-A30A-4667-A92A-679B3C119F8A}">
      <dgm:prSet phldrT="[Text]" custT="1"/>
      <dgm:spPr>
        <a:ln w="3175" cmpd="sng">
          <a:solidFill>
            <a:schemeClr val="tx1"/>
          </a:solidFill>
          <a:prstDash val="dot"/>
        </a:ln>
      </dgm:spPr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Cập nhập điểm vào Sổ điểm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CD502-A6FB-4C19-BB51-361E5F4C4B05}" type="sibTrans" cxnId="{B899D6DE-34D8-4255-8B3D-5CE44D638859}">
      <dgm:prSet/>
      <dgm:spPr/>
      <dgm:t>
        <a:bodyPr/>
        <a:lstStyle/>
        <a:p>
          <a:endParaRPr lang="en-US"/>
        </a:p>
      </dgm:t>
    </dgm:pt>
    <dgm:pt modelId="{69885DCC-9A91-4E7D-AA7C-3F4A169FE906}" type="parTrans" cxnId="{B899D6DE-34D8-4255-8B3D-5CE44D638859}">
      <dgm:prSet/>
      <dgm:spPr/>
      <dgm:t>
        <a:bodyPr/>
        <a:lstStyle/>
        <a:p>
          <a:endParaRPr lang="en-US"/>
        </a:p>
      </dgm:t>
    </dgm:pt>
    <dgm:pt modelId="{98E1F4B0-BDBF-464C-BD53-842F43E761FF}">
      <dgm:prSet phldrT="[Text]" custT="1"/>
      <dgm:spPr/>
      <dgm:t>
        <a:bodyPr/>
        <a:lstStyle/>
        <a:p>
          <a:pPr algn="ctr"/>
          <a:r>
            <a:rPr lang="en-US" sz="2000" smtClean="0">
              <a:latin typeface="Cambria"/>
              <a:cs typeface="Cambria"/>
            </a:rPr>
            <a:t>GIỮA NĂM HỌC</a:t>
          </a:r>
          <a:endParaRPr lang="en-US" sz="2000" dirty="0">
            <a:latin typeface="Cambria"/>
            <a:cs typeface="Cambria"/>
          </a:endParaRPr>
        </a:p>
      </dgm:t>
    </dgm:pt>
    <dgm:pt modelId="{82EB83CA-6EB3-4A91-B20F-21DF684914BE}" type="sibTrans" cxnId="{AC216253-2FFE-4E5E-9761-049292FFF469}">
      <dgm:prSet/>
      <dgm:spPr/>
      <dgm:t>
        <a:bodyPr/>
        <a:lstStyle/>
        <a:p>
          <a:endParaRPr lang="en-US"/>
        </a:p>
      </dgm:t>
    </dgm:pt>
    <dgm:pt modelId="{2BDFA970-DB9D-419E-A471-4AE292FA92BA}" type="parTrans" cxnId="{AC216253-2FFE-4E5E-9761-049292FFF469}">
      <dgm:prSet/>
      <dgm:spPr/>
      <dgm:t>
        <a:bodyPr/>
        <a:lstStyle/>
        <a:p>
          <a:endParaRPr lang="en-US"/>
        </a:p>
      </dgm:t>
    </dgm:pt>
    <dgm:pt modelId="{91D35301-6CC3-405F-AAD4-C7DA2B68CD06}">
      <dgm:prSet phldrT="[Text]" custT="1"/>
      <dgm:spPr>
        <a:ln w="3175" cmpd="sng">
          <a:solidFill>
            <a:schemeClr val="tx1"/>
          </a:solidFill>
          <a:prstDash val="dot"/>
        </a:ln>
      </dgm:spPr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ấn Sổ sách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BF1DE-3FFF-4369-8007-CEAB11C441D8}" type="parTrans" cxnId="{DBB56B11-6E6C-4E1A-9B9A-370956425812}">
      <dgm:prSet/>
      <dgm:spPr/>
      <dgm:t>
        <a:bodyPr/>
        <a:lstStyle/>
        <a:p>
          <a:endParaRPr lang="en-US"/>
        </a:p>
      </dgm:t>
    </dgm:pt>
    <dgm:pt modelId="{94E31FC2-D88E-457D-8C1D-D29060D61E2D}" type="sibTrans" cxnId="{DBB56B11-6E6C-4E1A-9B9A-370956425812}">
      <dgm:prSet/>
      <dgm:spPr/>
      <dgm:t>
        <a:bodyPr/>
        <a:lstStyle/>
        <a:p>
          <a:endParaRPr lang="en-US"/>
        </a:p>
      </dgm:t>
    </dgm:pt>
    <dgm:pt modelId="{F9D3D031-0812-47F3-BC9E-F47292E97380}">
      <dgm:prSet phldrT="[Text]" custT="1"/>
      <dgm:spPr>
        <a:ln w="3175" cmpd="sng">
          <a:solidFill>
            <a:schemeClr val="tx1"/>
          </a:solidFill>
          <a:prstDash val="dot"/>
        </a:ln>
      </dgm:spPr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Tổng kết điểm, xếp loại hạnh kiểm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75410-0E31-4257-92FF-E1E7345640F4}" type="parTrans" cxnId="{34330BE3-506A-415E-B23D-FF0A102205D5}">
      <dgm:prSet/>
      <dgm:spPr/>
      <dgm:t>
        <a:bodyPr/>
        <a:lstStyle/>
        <a:p>
          <a:endParaRPr lang="en-US"/>
        </a:p>
      </dgm:t>
    </dgm:pt>
    <dgm:pt modelId="{25CD81DA-49FD-463F-AFF0-D937846B52D9}" type="sibTrans" cxnId="{34330BE3-506A-415E-B23D-FF0A102205D5}">
      <dgm:prSet/>
      <dgm:spPr/>
      <dgm:t>
        <a:bodyPr/>
        <a:lstStyle/>
        <a:p>
          <a:endParaRPr lang="en-US"/>
        </a:p>
      </dgm:t>
    </dgm:pt>
    <dgm:pt modelId="{FEE20D47-067D-4A33-91FA-049E314B9B56}">
      <dgm:prSet phldrT="[Text]" custT="1"/>
      <dgm:spPr>
        <a:ln w="3175" cmpd="sng">
          <a:solidFill>
            <a:schemeClr val="tx1"/>
          </a:solidFill>
          <a:prstDash val="dot"/>
        </a:ln>
      </dgm:spPr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 lên lớp, tốt nghiệp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4E0D2-D355-4684-936F-7826C3DFD9DA}" type="parTrans" cxnId="{F387241A-45C4-4248-8437-FE2FEFA25B82}">
      <dgm:prSet/>
      <dgm:spPr/>
      <dgm:t>
        <a:bodyPr/>
        <a:lstStyle/>
        <a:p>
          <a:endParaRPr lang="en-US"/>
        </a:p>
      </dgm:t>
    </dgm:pt>
    <dgm:pt modelId="{4578B5A5-C171-42F8-B7B4-7441691F9111}" type="sibTrans" cxnId="{F387241A-45C4-4248-8437-FE2FEFA25B82}">
      <dgm:prSet/>
      <dgm:spPr/>
      <dgm:t>
        <a:bodyPr/>
        <a:lstStyle/>
        <a:p>
          <a:endParaRPr lang="en-US"/>
        </a:p>
      </dgm:t>
    </dgm:pt>
    <dgm:pt modelId="{51E32D83-417C-441B-9648-C1038EF7A55E}">
      <dgm:prSet phldrT="[Text]" custT="1"/>
      <dgm:spPr>
        <a:ln w="3175" cmpd="sng">
          <a:solidFill>
            <a:schemeClr val="tx1"/>
          </a:solidFill>
          <a:prstDash val="dot"/>
        </a:ln>
      </dgm:spPr>
      <dgm:t>
        <a:bodyPr/>
        <a:lstStyle/>
        <a:p>
          <a:r>
            <a:rPr lang="en-US" sz="18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ấn Học bạ, giấy khen</a:t>
          </a:r>
          <a:endParaRPr lang="en-US" sz="18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B0201-0D4A-42A2-A490-B37FEA571AE1}" type="parTrans" cxnId="{803FF1DD-2B85-4C03-AAD2-4B8B14135938}">
      <dgm:prSet/>
      <dgm:spPr/>
      <dgm:t>
        <a:bodyPr/>
        <a:lstStyle/>
        <a:p>
          <a:endParaRPr lang="en-US"/>
        </a:p>
      </dgm:t>
    </dgm:pt>
    <dgm:pt modelId="{D36EF478-38EA-40ED-9BE3-31C7AC3F7300}" type="sibTrans" cxnId="{803FF1DD-2B85-4C03-AAD2-4B8B14135938}">
      <dgm:prSet/>
      <dgm:spPr/>
      <dgm:t>
        <a:bodyPr/>
        <a:lstStyle/>
        <a:p>
          <a:endParaRPr lang="en-US"/>
        </a:p>
      </dgm:t>
    </dgm:pt>
    <dgm:pt modelId="{3582E283-733D-4774-B71F-89A12914290A}" type="pres">
      <dgm:prSet presAssocID="{CE153CDA-3190-4B85-939B-6398C37429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F3FCA7-FFF3-4BF7-A96A-20C1B6EAF6DB}" type="pres">
      <dgm:prSet presAssocID="{DAEB3080-EF51-4CAD-B93D-36CA2658D4AC}" presName="composite" presStyleCnt="0"/>
      <dgm:spPr/>
    </dgm:pt>
    <dgm:pt modelId="{994CEE16-66AA-47EB-8ADA-02BADC25D926}" type="pres">
      <dgm:prSet presAssocID="{DAEB3080-EF51-4CAD-B93D-36CA2658D4A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049EF-603E-4EC2-A020-45DDEA14E656}" type="pres">
      <dgm:prSet presAssocID="{DAEB3080-EF51-4CAD-B93D-36CA2658D4AC}" presName="parSh" presStyleLbl="node1" presStyleIdx="0" presStyleCnt="3" custScaleX="123975" custScaleY="86173" custLinFactNeighborY="-8520"/>
      <dgm:spPr/>
      <dgm:t>
        <a:bodyPr/>
        <a:lstStyle/>
        <a:p>
          <a:endParaRPr lang="en-US"/>
        </a:p>
      </dgm:t>
    </dgm:pt>
    <dgm:pt modelId="{086887F1-FC1D-4B64-906D-047986701C12}" type="pres">
      <dgm:prSet presAssocID="{DAEB3080-EF51-4CAD-B93D-36CA2658D4AC}" presName="desTx" presStyleLbl="fgAcc1" presStyleIdx="0" presStyleCnt="3" custScaleX="123350" custLinFactNeighborX="-20203" custLinFactNeighborY="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D589B-86EE-40AC-84FE-5DCF2453633D}" type="pres">
      <dgm:prSet presAssocID="{3920BF73-97C8-4217-ACFE-FBB09EAAF00A}" presName="sibTrans" presStyleLbl="sibTrans2D1" presStyleIdx="0" presStyleCnt="2" custFlipVert="1" custFlipHor="1" custScaleX="9104" custScaleY="9149"/>
      <dgm:spPr/>
      <dgm:t>
        <a:bodyPr/>
        <a:lstStyle/>
        <a:p>
          <a:endParaRPr lang="en-US"/>
        </a:p>
      </dgm:t>
    </dgm:pt>
    <dgm:pt modelId="{BBB4AA32-F591-4EB3-8652-9BE8B6281C50}" type="pres">
      <dgm:prSet presAssocID="{3920BF73-97C8-4217-ACFE-FBB09EAAF00A}" presName="connTx" presStyleLbl="sibTrans2D1" presStyleIdx="0" presStyleCnt="2"/>
      <dgm:spPr/>
      <dgm:t>
        <a:bodyPr/>
        <a:lstStyle/>
        <a:p>
          <a:endParaRPr lang="en-US"/>
        </a:p>
      </dgm:t>
    </dgm:pt>
    <dgm:pt modelId="{381CCF9D-3F67-4D19-985A-E399456DA426}" type="pres">
      <dgm:prSet presAssocID="{98E1F4B0-BDBF-464C-BD53-842F43E761FF}" presName="composite" presStyleCnt="0"/>
      <dgm:spPr/>
    </dgm:pt>
    <dgm:pt modelId="{8B90A758-5895-4D5C-A78F-192601C980CD}" type="pres">
      <dgm:prSet presAssocID="{98E1F4B0-BDBF-464C-BD53-842F43E761F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9A5D9-2B36-4708-A86F-549C284B93BA}" type="pres">
      <dgm:prSet presAssocID="{98E1F4B0-BDBF-464C-BD53-842F43E761FF}" presName="parSh" presStyleLbl="node1" presStyleIdx="1" presStyleCnt="3" custScaleX="124043"/>
      <dgm:spPr/>
      <dgm:t>
        <a:bodyPr/>
        <a:lstStyle/>
        <a:p>
          <a:endParaRPr lang="en-US"/>
        </a:p>
      </dgm:t>
    </dgm:pt>
    <dgm:pt modelId="{CC8E62B0-574B-4092-9572-94842CC90223}" type="pres">
      <dgm:prSet presAssocID="{98E1F4B0-BDBF-464C-BD53-842F43E761FF}" presName="desTx" presStyleLbl="fgAcc1" presStyleIdx="1" presStyleCnt="3" custScaleX="123416" custLinFactNeighborX="-20959" custLinFactNeighborY="-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2A08E-1532-4AD2-9B7E-68228E8581C2}" type="pres">
      <dgm:prSet presAssocID="{82EB83CA-6EB3-4A91-B20F-21DF684914BE}" presName="sibTrans" presStyleLbl="sibTrans2D1" presStyleIdx="1" presStyleCnt="2" custFlipVert="1" custFlipHor="1" custScaleX="6150" custScaleY="24272"/>
      <dgm:spPr/>
      <dgm:t>
        <a:bodyPr/>
        <a:lstStyle/>
        <a:p>
          <a:endParaRPr lang="en-US"/>
        </a:p>
      </dgm:t>
    </dgm:pt>
    <dgm:pt modelId="{B2D1CFA7-0215-4C59-B918-DCBB047186C1}" type="pres">
      <dgm:prSet presAssocID="{82EB83CA-6EB3-4A91-B20F-21DF684914BE}" presName="connTx" presStyleLbl="sibTrans2D1" presStyleIdx="1" presStyleCnt="2"/>
      <dgm:spPr/>
      <dgm:t>
        <a:bodyPr/>
        <a:lstStyle/>
        <a:p>
          <a:endParaRPr lang="en-US"/>
        </a:p>
      </dgm:t>
    </dgm:pt>
    <dgm:pt modelId="{602CF134-137C-4CC5-B795-7123EF093825}" type="pres">
      <dgm:prSet presAssocID="{8F0C5FAA-0740-41BF-90A1-FFD8C03859C4}" presName="composite" presStyleCnt="0"/>
      <dgm:spPr/>
    </dgm:pt>
    <dgm:pt modelId="{16518969-0497-4B7C-9B3B-18CB02EECF77}" type="pres">
      <dgm:prSet presAssocID="{8F0C5FAA-0740-41BF-90A1-FFD8C03859C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6F70D-CC05-4187-9FEF-8BE29AB37618}" type="pres">
      <dgm:prSet presAssocID="{8F0C5FAA-0740-41BF-90A1-FFD8C03859C4}" presName="parSh" presStyleLbl="node1" presStyleIdx="2" presStyleCnt="3" custScaleX="114769" custLinFactNeighborY="-22377"/>
      <dgm:spPr/>
      <dgm:t>
        <a:bodyPr/>
        <a:lstStyle/>
        <a:p>
          <a:endParaRPr lang="en-US"/>
        </a:p>
      </dgm:t>
    </dgm:pt>
    <dgm:pt modelId="{8C289F9C-E7D3-4FB5-80F1-04EA42BD9185}" type="pres">
      <dgm:prSet presAssocID="{8F0C5FAA-0740-41BF-90A1-FFD8C03859C4}" presName="desTx" presStyleLbl="fgAcc1" presStyleIdx="2" presStyleCnt="3" custScaleX="114932" custScaleY="80692" custLinFactNeighborX="-20282" custLinFactNeighborY="-15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0A3506-4C3E-4440-9445-C7DF4CD38D0F}" type="presOf" srcId="{E629C8D6-E8E3-4951-BB10-1F0AC4DA78C1}" destId="{CC8E62B0-574B-4092-9572-94842CC90223}" srcOrd="0" destOrd="5" presId="urn:microsoft.com/office/officeart/2005/8/layout/process3"/>
    <dgm:cxn modelId="{AD7A62A0-3FD6-4B6C-A99F-ACDCCFB3D62B}" type="presOf" srcId="{51E32D83-417C-441B-9648-C1038EF7A55E}" destId="{8C289F9C-E7D3-4FB5-80F1-04EA42BD9185}" srcOrd="0" destOrd="3" presId="urn:microsoft.com/office/officeart/2005/8/layout/process3"/>
    <dgm:cxn modelId="{0AD5F7EC-0506-42C1-982B-15DD3ACA4FD5}" type="presOf" srcId="{1E78622E-5015-44C9-9087-F80957779788}" destId="{086887F1-FC1D-4B64-906D-047986701C12}" srcOrd="0" destOrd="0" presId="urn:microsoft.com/office/officeart/2005/8/layout/process3"/>
    <dgm:cxn modelId="{A850CA0C-1693-4896-ACE2-D9E19F6A717F}" type="presOf" srcId="{3920BF73-97C8-4217-ACFE-FBB09EAAF00A}" destId="{BBB4AA32-F591-4EB3-8652-9BE8B6281C50}" srcOrd="1" destOrd="0" presId="urn:microsoft.com/office/officeart/2005/8/layout/process3"/>
    <dgm:cxn modelId="{BDC7A51C-7FD6-4A7F-BEDC-1091656939E3}" srcId="{DAEB3080-EF51-4CAD-B93D-36CA2658D4AC}" destId="{3335BBA5-758A-407A-8C16-11FDC86B6CCE}" srcOrd="1" destOrd="0" parTransId="{811BD68E-5895-4797-8CEC-EA91C73B8C82}" sibTransId="{024387D9-535F-475B-9092-C6DE7787E064}"/>
    <dgm:cxn modelId="{7250DB00-D866-4757-B4AB-9A47CC2D7339}" type="presOf" srcId="{98E1F4B0-BDBF-464C-BD53-842F43E761FF}" destId="{4A99A5D9-2B36-4708-A86F-549C284B93BA}" srcOrd="1" destOrd="0" presId="urn:microsoft.com/office/officeart/2005/8/layout/process3"/>
    <dgm:cxn modelId="{AF12110A-4B0F-494E-A514-4D9C366C8C6F}" type="presOf" srcId="{B9A8797F-3CE6-4B5D-8895-49BCA49B6370}" destId="{086887F1-FC1D-4B64-906D-047986701C12}" srcOrd="0" destOrd="3" presId="urn:microsoft.com/office/officeart/2005/8/layout/process3"/>
    <dgm:cxn modelId="{64C1A70E-673C-4ED5-BBA4-EF720C0C4C6E}" type="presOf" srcId="{85DFD335-2DFC-4D72-B485-6DC980AE1BAA}" destId="{8C289F9C-E7D3-4FB5-80F1-04EA42BD9185}" srcOrd="0" destOrd="0" presId="urn:microsoft.com/office/officeart/2005/8/layout/process3"/>
    <dgm:cxn modelId="{F53B1613-46F7-43A5-ADE5-7DE51FAFD6E6}" type="presOf" srcId="{80A67697-B7F9-4885-BC9A-39138CBF9FAF}" destId="{086887F1-FC1D-4B64-906D-047986701C12}" srcOrd="0" destOrd="2" presId="urn:microsoft.com/office/officeart/2005/8/layout/process3"/>
    <dgm:cxn modelId="{D15C6FAB-4BBC-4D12-B1F5-06C22FEDE2A7}" type="presOf" srcId="{FEE20D47-067D-4A33-91FA-049E314B9B56}" destId="{8C289F9C-E7D3-4FB5-80F1-04EA42BD9185}" srcOrd="0" destOrd="2" presId="urn:microsoft.com/office/officeart/2005/8/layout/process3"/>
    <dgm:cxn modelId="{803FF1DD-2B85-4C03-AAD2-4B8B14135938}" srcId="{8F0C5FAA-0740-41BF-90A1-FFD8C03859C4}" destId="{51E32D83-417C-441B-9648-C1038EF7A55E}" srcOrd="3" destOrd="0" parTransId="{363B0201-0D4A-42A2-A490-B37FEA571AE1}" sibTransId="{D36EF478-38EA-40ED-9BE3-31C7AC3F7300}"/>
    <dgm:cxn modelId="{8EF109BF-AF47-4FF0-A870-FF992B2EBDFD}" type="presOf" srcId="{CE153CDA-3190-4B85-939B-6398C37429FE}" destId="{3582E283-733D-4774-B71F-89A12914290A}" srcOrd="0" destOrd="0" presId="urn:microsoft.com/office/officeart/2005/8/layout/process3"/>
    <dgm:cxn modelId="{7FF8474F-95E5-4ACC-B473-959C879ADA6E}" srcId="{98E1F4B0-BDBF-464C-BD53-842F43E761FF}" destId="{E629C8D6-E8E3-4951-BB10-1F0AC4DA78C1}" srcOrd="5" destOrd="0" parTransId="{730FE28E-A47F-4B73-97A5-ABC399B28AE8}" sibTransId="{538AAD5D-F72A-4C50-8AD7-2FBCA560B3BE}"/>
    <dgm:cxn modelId="{C5480FA3-B93D-495A-BAA8-737D181C3328}" type="presOf" srcId="{DAEB3080-EF51-4CAD-B93D-36CA2658D4AC}" destId="{994CEE16-66AA-47EB-8ADA-02BADC25D926}" srcOrd="0" destOrd="0" presId="urn:microsoft.com/office/officeart/2005/8/layout/process3"/>
    <dgm:cxn modelId="{CDC4EB14-36ED-4473-8A4C-0EE4192855B7}" srcId="{98E1F4B0-BDBF-464C-BD53-842F43E761FF}" destId="{ADBAE857-33A4-4AEB-A6AC-D209F83FF62E}" srcOrd="2" destOrd="0" parTransId="{955993E8-5545-4868-BE71-C3D3F575AE41}" sibTransId="{2AF334D5-146D-435B-A710-B778ACCE87D6}"/>
    <dgm:cxn modelId="{F387241A-45C4-4248-8437-FE2FEFA25B82}" srcId="{8F0C5FAA-0740-41BF-90A1-FFD8C03859C4}" destId="{FEE20D47-067D-4A33-91FA-049E314B9B56}" srcOrd="2" destOrd="0" parTransId="{08B4E0D2-D355-4684-936F-7826C3DFD9DA}" sibTransId="{4578B5A5-C171-42F8-B7B4-7441691F9111}"/>
    <dgm:cxn modelId="{A3A50DAA-7B14-4DA6-9AEA-A0F49EB82F13}" srcId="{98E1F4B0-BDBF-464C-BD53-842F43E761FF}" destId="{0F26D627-2F3B-4847-BD0A-F0FAE75CF298}" srcOrd="1" destOrd="0" parTransId="{68BB546C-2E96-4888-A04F-CBA224B5FDB3}" sibTransId="{046893BF-D7E3-4BB0-9F0F-9E0CA067CA3E}"/>
    <dgm:cxn modelId="{AC216253-2FFE-4E5E-9761-049292FFF469}" srcId="{CE153CDA-3190-4B85-939B-6398C37429FE}" destId="{98E1F4B0-BDBF-464C-BD53-842F43E761FF}" srcOrd="1" destOrd="0" parTransId="{2BDFA970-DB9D-419E-A471-4AE292FA92BA}" sibTransId="{82EB83CA-6EB3-4A91-B20F-21DF684914BE}"/>
    <dgm:cxn modelId="{E04FEA64-AD85-4366-923E-01DD9D3AFF26}" type="presOf" srcId="{030CC0A9-7E4B-46FC-9417-A61668883079}" destId="{086887F1-FC1D-4B64-906D-047986701C12}" srcOrd="0" destOrd="5" presId="urn:microsoft.com/office/officeart/2005/8/layout/process3"/>
    <dgm:cxn modelId="{51E26B42-86E7-462B-B002-6DFDEDB79E13}" type="presOf" srcId="{F9D3D031-0812-47F3-BC9E-F47292E97380}" destId="{8C289F9C-E7D3-4FB5-80F1-04EA42BD9185}" srcOrd="0" destOrd="1" presId="urn:microsoft.com/office/officeart/2005/8/layout/process3"/>
    <dgm:cxn modelId="{A68CF87C-43F0-475C-A8B8-EE058DFC0A28}" type="presOf" srcId="{0F26D627-2F3B-4847-BD0A-F0FAE75CF298}" destId="{CC8E62B0-574B-4092-9572-94842CC90223}" srcOrd="0" destOrd="1" presId="urn:microsoft.com/office/officeart/2005/8/layout/process3"/>
    <dgm:cxn modelId="{34330BE3-506A-415E-B23D-FF0A102205D5}" srcId="{8F0C5FAA-0740-41BF-90A1-FFD8C03859C4}" destId="{F9D3D031-0812-47F3-BC9E-F47292E97380}" srcOrd="1" destOrd="0" parTransId="{3A875410-0E31-4257-92FF-E1E7345640F4}" sibTransId="{25CD81DA-49FD-463F-AFF0-D937846B52D9}"/>
    <dgm:cxn modelId="{B899D6DE-34D8-4255-8B3D-5CE44D638859}" srcId="{98E1F4B0-BDBF-464C-BD53-842F43E761FF}" destId="{9ABCF228-A30A-4667-A92A-679B3C119F8A}" srcOrd="0" destOrd="0" parTransId="{69885DCC-9A91-4E7D-AA7C-3F4A169FE906}" sibTransId="{323CD502-A6FB-4C19-BB51-361E5F4C4B05}"/>
    <dgm:cxn modelId="{5921A909-572E-46D3-B3DE-D88F41850443}" type="presOf" srcId="{635A7019-EA95-41AA-89E3-3313D739C758}" destId="{086887F1-FC1D-4B64-906D-047986701C12}" srcOrd="0" destOrd="4" presId="urn:microsoft.com/office/officeart/2005/8/layout/process3"/>
    <dgm:cxn modelId="{DBB56B11-6E6C-4E1A-9B9A-370956425812}" srcId="{DAEB3080-EF51-4CAD-B93D-36CA2658D4AC}" destId="{91D35301-6CC3-405F-AAD4-C7DA2B68CD06}" srcOrd="6" destOrd="0" parTransId="{F50BF1DE-3FFF-4369-8007-CEAB11C441D8}" sibTransId="{94E31FC2-D88E-457D-8C1D-D29060D61E2D}"/>
    <dgm:cxn modelId="{A815A219-1429-404E-B5F1-8CA903CF4A4F}" type="presOf" srcId="{8F0C5FAA-0740-41BF-90A1-FFD8C03859C4}" destId="{16518969-0497-4B7C-9B3B-18CB02EECF77}" srcOrd="0" destOrd="0" presId="urn:microsoft.com/office/officeart/2005/8/layout/process3"/>
    <dgm:cxn modelId="{6C6F1D50-CC62-446A-AA7A-4B10D31F9268}" type="presOf" srcId="{A413E1F1-A98A-420A-95AA-A55ED114821A}" destId="{8C289F9C-E7D3-4FB5-80F1-04EA42BD9185}" srcOrd="0" destOrd="4" presId="urn:microsoft.com/office/officeart/2005/8/layout/process3"/>
    <dgm:cxn modelId="{59D2BD6F-FCF5-4665-9F92-FA84E0CAE7B9}" srcId="{DAEB3080-EF51-4CAD-B93D-36CA2658D4AC}" destId="{1E78622E-5015-44C9-9087-F80957779788}" srcOrd="0" destOrd="0" parTransId="{57FBEFEA-4DB0-4142-B765-962CE4D4E2C8}" sibTransId="{E799FF55-D5D4-4D89-B10E-A4C39612FB14}"/>
    <dgm:cxn modelId="{290FBF82-EC45-4287-834F-69FF6C307DC0}" type="presOf" srcId="{ADBAE857-33A4-4AEB-A6AC-D209F83FF62E}" destId="{CC8E62B0-574B-4092-9572-94842CC90223}" srcOrd="0" destOrd="2" presId="urn:microsoft.com/office/officeart/2005/8/layout/process3"/>
    <dgm:cxn modelId="{5774AF78-9429-4FA4-9C24-7D8C96CC3B89}" type="presOf" srcId="{3920BF73-97C8-4217-ACFE-FBB09EAAF00A}" destId="{FA4D589B-86EE-40AC-84FE-5DCF2453633D}" srcOrd="0" destOrd="0" presId="urn:microsoft.com/office/officeart/2005/8/layout/process3"/>
    <dgm:cxn modelId="{477734DE-349A-4715-80BD-8DD452DD3CEA}" srcId="{DAEB3080-EF51-4CAD-B93D-36CA2658D4AC}" destId="{030CC0A9-7E4B-46FC-9417-A61668883079}" srcOrd="5" destOrd="0" parTransId="{C8797B57-7048-46D8-9CC0-FB3D0864169E}" sibTransId="{9BB971EB-4D93-4ADE-B7E3-19FAA4EC55CC}"/>
    <dgm:cxn modelId="{132F0EBF-0748-48C4-A09E-71960C76A97B}" type="presOf" srcId="{14068D37-F824-418B-8041-A80252013E74}" destId="{CC8E62B0-574B-4092-9572-94842CC90223}" srcOrd="0" destOrd="4" presId="urn:microsoft.com/office/officeart/2005/8/layout/process3"/>
    <dgm:cxn modelId="{6A111A76-DFAC-47EF-9B6C-049E811C13C0}" srcId="{DAEB3080-EF51-4CAD-B93D-36CA2658D4AC}" destId="{635A7019-EA95-41AA-89E3-3313D739C758}" srcOrd="4" destOrd="0" parTransId="{FB8DEA89-7FF2-4466-AB17-C2CC571A2B37}" sibTransId="{C14871DB-E890-4745-A653-0BE88EF59F25}"/>
    <dgm:cxn modelId="{A9877128-E03A-4423-B37C-A4FAE923DFCB}" type="presOf" srcId="{82EB83CA-6EB3-4A91-B20F-21DF684914BE}" destId="{B2D1CFA7-0215-4C59-B918-DCBB047186C1}" srcOrd="1" destOrd="0" presId="urn:microsoft.com/office/officeart/2005/8/layout/process3"/>
    <dgm:cxn modelId="{190FF3B5-2D4F-4C38-92F9-A33B41837A96}" type="presOf" srcId="{9ABCF228-A30A-4667-A92A-679B3C119F8A}" destId="{CC8E62B0-574B-4092-9572-94842CC90223}" srcOrd="0" destOrd="0" presId="urn:microsoft.com/office/officeart/2005/8/layout/process3"/>
    <dgm:cxn modelId="{AC8CF4B7-47CA-4294-98A4-DE6151887C54}" srcId="{DAEB3080-EF51-4CAD-B93D-36CA2658D4AC}" destId="{80A67697-B7F9-4885-BC9A-39138CBF9FAF}" srcOrd="2" destOrd="0" parTransId="{5E1724ED-7EB6-49D0-855D-204E53B7767C}" sibTransId="{7C668386-B29F-497F-AF08-CA37F1808254}"/>
    <dgm:cxn modelId="{E0A916ED-905D-451D-A9A1-2006D2B5D2FA}" srcId="{DAEB3080-EF51-4CAD-B93D-36CA2658D4AC}" destId="{B9A8797F-3CE6-4B5D-8895-49BCA49B6370}" srcOrd="3" destOrd="0" parTransId="{037368E4-CAD0-4743-BF89-AA6D249C1856}" sibTransId="{E09B40FD-8B99-47B4-BF88-DF83502FCDE5}"/>
    <dgm:cxn modelId="{D54370DF-A177-41D2-B9D5-674290EE37B2}" type="presOf" srcId="{8F0C5FAA-0740-41BF-90A1-FFD8C03859C4}" destId="{8026F70D-CC05-4187-9FEF-8BE29AB37618}" srcOrd="1" destOrd="0" presId="urn:microsoft.com/office/officeart/2005/8/layout/process3"/>
    <dgm:cxn modelId="{FF191F77-F35C-497E-88DC-01EE03BEC092}" srcId="{8F0C5FAA-0740-41BF-90A1-FFD8C03859C4}" destId="{85DFD335-2DFC-4D72-B485-6DC980AE1BAA}" srcOrd="0" destOrd="0" parTransId="{9BE70672-9436-4A71-B744-92E217F09E1B}" sibTransId="{9311AC3F-A9DD-4DCB-BAF4-586488492EC2}"/>
    <dgm:cxn modelId="{43741525-EA1C-4595-B9FB-906AD825E0E3}" type="presOf" srcId="{98E1F4B0-BDBF-464C-BD53-842F43E761FF}" destId="{8B90A758-5895-4D5C-A78F-192601C980CD}" srcOrd="0" destOrd="0" presId="urn:microsoft.com/office/officeart/2005/8/layout/process3"/>
    <dgm:cxn modelId="{07ABA23B-D229-465D-9AFB-5263B27B9631}" srcId="{CE153CDA-3190-4B85-939B-6398C37429FE}" destId="{DAEB3080-EF51-4CAD-B93D-36CA2658D4AC}" srcOrd="0" destOrd="0" parTransId="{64B3FE15-B31A-44AF-B10E-098F7E46EABF}" sibTransId="{3920BF73-97C8-4217-ACFE-FBB09EAAF00A}"/>
    <dgm:cxn modelId="{EAFD4DAC-2409-4165-B3B1-54A0F9AA4E97}" type="presOf" srcId="{22857BC9-9188-4778-BBC9-FB0583B7E001}" destId="{CC8E62B0-574B-4092-9572-94842CC90223}" srcOrd="0" destOrd="3" presId="urn:microsoft.com/office/officeart/2005/8/layout/process3"/>
    <dgm:cxn modelId="{01EA050D-8DC9-45C9-BD44-99643F43404D}" type="presOf" srcId="{3335BBA5-758A-407A-8C16-11FDC86B6CCE}" destId="{086887F1-FC1D-4B64-906D-047986701C12}" srcOrd="0" destOrd="1" presId="urn:microsoft.com/office/officeart/2005/8/layout/process3"/>
    <dgm:cxn modelId="{5F90C6A5-2CD4-4159-AA9F-A25995E3F6B3}" srcId="{98E1F4B0-BDBF-464C-BD53-842F43E761FF}" destId="{14068D37-F824-418B-8041-A80252013E74}" srcOrd="4" destOrd="0" parTransId="{D6E155EA-229C-40AF-9DFB-4DDC16BC9A7A}" sibTransId="{664B80A4-9372-4A7A-A1D3-B0506A91E89C}"/>
    <dgm:cxn modelId="{FC682179-BFFC-49BF-99B0-CB58E9FB4395}" srcId="{8F0C5FAA-0740-41BF-90A1-FFD8C03859C4}" destId="{A413E1F1-A98A-420A-95AA-A55ED114821A}" srcOrd="4" destOrd="0" parTransId="{83A0F08B-29AB-478F-9F14-3C033B024C54}" sibTransId="{952FB0C1-E89C-481C-A79B-0B568C78D1D1}"/>
    <dgm:cxn modelId="{C11D50B9-9653-440C-9234-5FCA21B05E4A}" srcId="{98E1F4B0-BDBF-464C-BD53-842F43E761FF}" destId="{22857BC9-9188-4778-BBC9-FB0583B7E001}" srcOrd="3" destOrd="0" parTransId="{3D8893C4-0D15-4E74-A183-8D45FBB2162C}" sibTransId="{0D489DA2-CEC0-4980-ACE2-ADFA8A40CAF6}"/>
    <dgm:cxn modelId="{F468732A-1B4E-4812-8734-5BD2F5CAD9E0}" srcId="{CE153CDA-3190-4B85-939B-6398C37429FE}" destId="{8F0C5FAA-0740-41BF-90A1-FFD8C03859C4}" srcOrd="2" destOrd="0" parTransId="{7C3C17D5-B2C8-43FC-A490-F18200E4E669}" sibTransId="{CBA9916A-4F44-45D7-92B1-80DD94209953}"/>
    <dgm:cxn modelId="{E73B2370-DD7A-48C0-B152-0EB52C7F0B84}" type="presOf" srcId="{91D35301-6CC3-405F-AAD4-C7DA2B68CD06}" destId="{086887F1-FC1D-4B64-906D-047986701C12}" srcOrd="0" destOrd="6" presId="urn:microsoft.com/office/officeart/2005/8/layout/process3"/>
    <dgm:cxn modelId="{E737AF8C-36B6-4D95-814F-C4B448EDE9EC}" type="presOf" srcId="{82EB83CA-6EB3-4A91-B20F-21DF684914BE}" destId="{1F32A08E-1532-4AD2-9B7E-68228E8581C2}" srcOrd="0" destOrd="0" presId="urn:microsoft.com/office/officeart/2005/8/layout/process3"/>
    <dgm:cxn modelId="{EDD3721E-6FB8-47D7-8251-5B5AF6B8BC8D}" type="presOf" srcId="{DAEB3080-EF51-4CAD-B93D-36CA2658D4AC}" destId="{925049EF-603E-4EC2-A020-45DDEA14E656}" srcOrd="1" destOrd="0" presId="urn:microsoft.com/office/officeart/2005/8/layout/process3"/>
    <dgm:cxn modelId="{0B589120-55F8-495A-B42D-70A513A16C5C}" type="presParOf" srcId="{3582E283-733D-4774-B71F-89A12914290A}" destId="{2CF3FCA7-FFF3-4BF7-A96A-20C1B6EAF6DB}" srcOrd="0" destOrd="0" presId="urn:microsoft.com/office/officeart/2005/8/layout/process3"/>
    <dgm:cxn modelId="{CFD028EF-0432-4EA3-B5F9-DBE460BC1F36}" type="presParOf" srcId="{2CF3FCA7-FFF3-4BF7-A96A-20C1B6EAF6DB}" destId="{994CEE16-66AA-47EB-8ADA-02BADC25D926}" srcOrd="0" destOrd="0" presId="urn:microsoft.com/office/officeart/2005/8/layout/process3"/>
    <dgm:cxn modelId="{12D40476-FF69-49D5-9AF9-EF5169DDAC73}" type="presParOf" srcId="{2CF3FCA7-FFF3-4BF7-A96A-20C1B6EAF6DB}" destId="{925049EF-603E-4EC2-A020-45DDEA14E656}" srcOrd="1" destOrd="0" presId="urn:microsoft.com/office/officeart/2005/8/layout/process3"/>
    <dgm:cxn modelId="{D5A9A192-D2A5-411F-BC13-31AEBB29844E}" type="presParOf" srcId="{2CF3FCA7-FFF3-4BF7-A96A-20C1B6EAF6DB}" destId="{086887F1-FC1D-4B64-906D-047986701C12}" srcOrd="2" destOrd="0" presId="urn:microsoft.com/office/officeart/2005/8/layout/process3"/>
    <dgm:cxn modelId="{4FBE049E-F4AB-4F59-8FBE-FABCF1166785}" type="presParOf" srcId="{3582E283-733D-4774-B71F-89A12914290A}" destId="{FA4D589B-86EE-40AC-84FE-5DCF2453633D}" srcOrd="1" destOrd="0" presId="urn:microsoft.com/office/officeart/2005/8/layout/process3"/>
    <dgm:cxn modelId="{477E0889-DC7F-446D-A718-8466C5F24B0F}" type="presParOf" srcId="{FA4D589B-86EE-40AC-84FE-5DCF2453633D}" destId="{BBB4AA32-F591-4EB3-8652-9BE8B6281C50}" srcOrd="0" destOrd="0" presId="urn:microsoft.com/office/officeart/2005/8/layout/process3"/>
    <dgm:cxn modelId="{2A2D1D50-2934-46BA-832C-E9ECF24CEABB}" type="presParOf" srcId="{3582E283-733D-4774-B71F-89A12914290A}" destId="{381CCF9D-3F67-4D19-985A-E399456DA426}" srcOrd="2" destOrd="0" presId="urn:microsoft.com/office/officeart/2005/8/layout/process3"/>
    <dgm:cxn modelId="{6612BDCB-117C-49B6-9E37-38FE99DBA7EA}" type="presParOf" srcId="{381CCF9D-3F67-4D19-985A-E399456DA426}" destId="{8B90A758-5895-4D5C-A78F-192601C980CD}" srcOrd="0" destOrd="0" presId="urn:microsoft.com/office/officeart/2005/8/layout/process3"/>
    <dgm:cxn modelId="{8D9576C5-44FE-4A08-84D0-354B7817D1D1}" type="presParOf" srcId="{381CCF9D-3F67-4D19-985A-E399456DA426}" destId="{4A99A5D9-2B36-4708-A86F-549C284B93BA}" srcOrd="1" destOrd="0" presId="urn:microsoft.com/office/officeart/2005/8/layout/process3"/>
    <dgm:cxn modelId="{FBA46228-1380-45AD-A9F5-CB3AC0517FCD}" type="presParOf" srcId="{381CCF9D-3F67-4D19-985A-E399456DA426}" destId="{CC8E62B0-574B-4092-9572-94842CC90223}" srcOrd="2" destOrd="0" presId="urn:microsoft.com/office/officeart/2005/8/layout/process3"/>
    <dgm:cxn modelId="{C3D2C43E-370F-4A6A-BFF8-B371A791CC29}" type="presParOf" srcId="{3582E283-733D-4774-B71F-89A12914290A}" destId="{1F32A08E-1532-4AD2-9B7E-68228E8581C2}" srcOrd="3" destOrd="0" presId="urn:microsoft.com/office/officeart/2005/8/layout/process3"/>
    <dgm:cxn modelId="{BED64B93-791D-4112-A283-DBD088977C39}" type="presParOf" srcId="{1F32A08E-1532-4AD2-9B7E-68228E8581C2}" destId="{B2D1CFA7-0215-4C59-B918-DCBB047186C1}" srcOrd="0" destOrd="0" presId="urn:microsoft.com/office/officeart/2005/8/layout/process3"/>
    <dgm:cxn modelId="{900F85AE-E326-4659-8854-DF6FA28967C7}" type="presParOf" srcId="{3582E283-733D-4774-B71F-89A12914290A}" destId="{602CF134-137C-4CC5-B795-7123EF093825}" srcOrd="4" destOrd="0" presId="urn:microsoft.com/office/officeart/2005/8/layout/process3"/>
    <dgm:cxn modelId="{DFC53AF9-7A98-46C5-BADE-D8630B9C2E96}" type="presParOf" srcId="{602CF134-137C-4CC5-B795-7123EF093825}" destId="{16518969-0497-4B7C-9B3B-18CB02EECF77}" srcOrd="0" destOrd="0" presId="urn:microsoft.com/office/officeart/2005/8/layout/process3"/>
    <dgm:cxn modelId="{710A8177-1C72-404D-BBBC-FF1533CFE264}" type="presParOf" srcId="{602CF134-137C-4CC5-B795-7123EF093825}" destId="{8026F70D-CC05-4187-9FEF-8BE29AB37618}" srcOrd="1" destOrd="0" presId="urn:microsoft.com/office/officeart/2005/8/layout/process3"/>
    <dgm:cxn modelId="{5375678C-44BA-4D68-A1C1-61BF3CAE810D}" type="presParOf" srcId="{602CF134-137C-4CC5-B795-7123EF093825}" destId="{8C289F9C-E7D3-4FB5-80F1-04EA42BD9185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049EF-603E-4EC2-A020-45DDEA14E656}">
      <dsp:nvSpPr>
        <dsp:cNvPr id="0" name=""/>
        <dsp:cNvSpPr/>
      </dsp:nvSpPr>
      <dsp:spPr>
        <a:xfrm>
          <a:off x="794" y="36942"/>
          <a:ext cx="2521189" cy="7445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mbria"/>
              <a:cs typeface="Cambria"/>
            </a:rPr>
            <a:t>ĐẦU NĂM HỌC</a:t>
          </a:r>
          <a:endParaRPr lang="en-US" sz="2000" kern="1200" dirty="0">
            <a:latin typeface="Cambria"/>
            <a:cs typeface="Cambria"/>
          </a:endParaRPr>
        </a:p>
      </dsp:txBody>
      <dsp:txXfrm>
        <a:off x="794" y="36942"/>
        <a:ext cx="2521189" cy="496356"/>
      </dsp:txXfrm>
    </dsp:sp>
    <dsp:sp modelId="{086887F1-FC1D-4B64-906D-047986701C12}">
      <dsp:nvSpPr>
        <dsp:cNvPr id="0" name=""/>
        <dsp:cNvSpPr/>
      </dsp:nvSpPr>
      <dsp:spPr>
        <a:xfrm>
          <a:off x="12821" y="563758"/>
          <a:ext cx="2508479" cy="417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rnd" cmpd="sng" algn="ctr">
          <a:solidFill>
            <a:schemeClr val="tx1"/>
          </a:solidFill>
          <a:prstDash val="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Khai báo dữ liệu đầu năm học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Import hồ sơ Cán bộ, Học sinh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công giảng dạy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 tài khoản, phân quyền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hình thông số cơ bản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 dẫn giáo viên sử dụng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ấn Sổ sách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292" y="637229"/>
        <a:ext cx="2361537" cy="4029058"/>
      </dsp:txXfrm>
    </dsp:sp>
    <dsp:sp modelId="{FA4D589B-86EE-40AC-84FE-5DCF2453633D}">
      <dsp:nvSpPr>
        <dsp:cNvPr id="0" name=""/>
        <dsp:cNvSpPr/>
      </dsp:nvSpPr>
      <dsp:spPr>
        <a:xfrm rot="40116" flipH="1" flipV="1">
          <a:off x="3124189" y="284043"/>
          <a:ext cx="59198" cy="4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38086" y="293388"/>
        <a:ext cx="45301" cy="27794"/>
      </dsp:txXfrm>
    </dsp:sp>
    <dsp:sp modelId="{4A99A5D9-2B36-4708-A86F-549C284B93BA}">
      <dsp:nvSpPr>
        <dsp:cNvPr id="0" name=""/>
        <dsp:cNvSpPr/>
      </dsp:nvSpPr>
      <dsp:spPr>
        <a:xfrm>
          <a:off x="3748790" y="40867"/>
          <a:ext cx="2522572" cy="864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mbria"/>
              <a:cs typeface="Cambria"/>
            </a:rPr>
            <a:t>GIỮA NĂM HỌC</a:t>
          </a:r>
          <a:endParaRPr lang="en-US" sz="2000" kern="1200" dirty="0">
            <a:latin typeface="Cambria"/>
            <a:cs typeface="Cambria"/>
          </a:endParaRPr>
        </a:p>
      </dsp:txBody>
      <dsp:txXfrm>
        <a:off x="3748790" y="40867"/>
        <a:ext cx="2522572" cy="576000"/>
      </dsp:txXfrm>
    </dsp:sp>
    <dsp:sp modelId="{CC8E62B0-574B-4092-9572-94842CC90223}">
      <dsp:nvSpPr>
        <dsp:cNvPr id="0" name=""/>
        <dsp:cNvSpPr/>
      </dsp:nvSpPr>
      <dsp:spPr>
        <a:xfrm>
          <a:off x="3745464" y="545457"/>
          <a:ext cx="2509821" cy="417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rnd" cmpd="sng" algn="ctr">
          <a:solidFill>
            <a:schemeClr val="tx1"/>
          </a:solidFill>
          <a:prstDash val="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Cập nhập điểm vào Sổ điểm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Tổng kết điểm, xếp loại HKI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Báo cáo kết quả học tập HKI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giấy khen HKI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kết quả học tập HKI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Giấy mời họp PHHS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8974" y="618967"/>
        <a:ext cx="2362801" cy="4028980"/>
      </dsp:txXfrm>
    </dsp:sp>
    <dsp:sp modelId="{1F32A08E-1532-4AD2-9B7E-68228E8581C2}">
      <dsp:nvSpPr>
        <dsp:cNvPr id="0" name=""/>
        <dsp:cNvSpPr/>
      </dsp:nvSpPr>
      <dsp:spPr>
        <a:xfrm rot="7748" flipH="1" flipV="1">
          <a:off x="6883164" y="271688"/>
          <a:ext cx="39987" cy="122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895160" y="296280"/>
        <a:ext cx="27991" cy="73736"/>
      </dsp:txXfrm>
    </dsp:sp>
    <dsp:sp modelId="{8026F70D-CC05-4187-9FEF-8BE29AB37618}">
      <dsp:nvSpPr>
        <dsp:cNvPr id="0" name=""/>
        <dsp:cNvSpPr/>
      </dsp:nvSpPr>
      <dsp:spPr>
        <a:xfrm>
          <a:off x="7498149" y="49105"/>
          <a:ext cx="2333973" cy="864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mbria"/>
              <a:cs typeface="Cambria"/>
            </a:rPr>
            <a:t>CUỐI NĂM HỌC</a:t>
          </a:r>
          <a:endParaRPr lang="en-US" sz="2000" kern="1200" dirty="0">
            <a:latin typeface="Cambria"/>
            <a:cs typeface="Cambria"/>
          </a:endParaRPr>
        </a:p>
      </dsp:txBody>
      <dsp:txXfrm>
        <a:off x="7498149" y="49105"/>
        <a:ext cx="2333973" cy="576000"/>
      </dsp:txXfrm>
    </dsp:sp>
    <dsp:sp modelId="{8C289F9C-E7D3-4FB5-80F1-04EA42BD9185}">
      <dsp:nvSpPr>
        <dsp:cNvPr id="0" name=""/>
        <dsp:cNvSpPr/>
      </dsp:nvSpPr>
      <dsp:spPr>
        <a:xfrm>
          <a:off x="7500558" y="582373"/>
          <a:ext cx="2337288" cy="3369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rnd" cmpd="sng" algn="ctr">
          <a:solidFill>
            <a:schemeClr val="tx1"/>
          </a:solidFill>
          <a:prstDash val="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Cập nhâp điểm HK2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Tổng kết điểm, xếp loại hạnh kiểm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 lên lớp, tốt nghiệp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ấn Học bạ, giấy khen</a:t>
          </a:r>
          <a:endParaRPr lang="en-US" sz="1800" kern="1200" dirty="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>
            <a:solidFill>
              <a:srgbClr val="59595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9015" y="650830"/>
        <a:ext cx="2200374" cy="3232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68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28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57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07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940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21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31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84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8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10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86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1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53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6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0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32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141280"/>
            <a:ext cx="12192000" cy="0"/>
          </a:xfrm>
          <a:prstGeom prst="line">
            <a:avLst/>
          </a:prstGeom>
          <a:ln w="317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999259" y="6236053"/>
            <a:ext cx="403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TỔNG CÔNG TY VIỄN THÔNG VIETTEL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3683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2269" y="5491069"/>
            <a:ext cx="175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Cambria"/>
                <a:cs typeface="Cambria"/>
              </a:rPr>
              <a:t>Tháng 12/2017</a:t>
            </a:r>
            <a:endParaRPr lang="en-US" i="1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artment_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39" y="2487195"/>
            <a:ext cx="6151471" cy="2033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1447" y="1318827"/>
            <a:ext cx="3926328" cy="6213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CÁC NỘI DUNG CHÍNH</a:t>
            </a:r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125" y="2145660"/>
            <a:ext cx="552935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srgbClr val="FF6600"/>
              </a:buClr>
              <a:buFont typeface="+mj-ea"/>
              <a:buAutoNum type="circleNumDbPlain"/>
            </a:pPr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SMAS LÀ GÌ?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  <a:p>
            <a:pPr marL="457200" indent="-457200">
              <a:lnSpc>
                <a:spcPct val="150000"/>
              </a:lnSpc>
              <a:buClr>
                <a:srgbClr val="FF6600"/>
              </a:buClr>
              <a:buFont typeface="+mj-ea"/>
              <a:buAutoNum type="circleNumDbPlain"/>
            </a:pPr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SMAS CÓ THỂ HỖ TRỢ GÌ CHO THẦY (CÔ)</a:t>
            </a:r>
          </a:p>
          <a:p>
            <a:pPr marL="457200" indent="-457200">
              <a:lnSpc>
                <a:spcPct val="150000"/>
              </a:lnSpc>
              <a:buClr>
                <a:srgbClr val="FF6600"/>
              </a:buClr>
              <a:buFont typeface="+mj-ea"/>
              <a:buAutoNum type="circleNumDbPlain"/>
            </a:pPr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CÁC CĂN CỨ, QUY TRÌNH TRIỂN KHAI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  <a:p>
            <a:pPr marL="457200" lvl="0" indent="-457200">
              <a:lnSpc>
                <a:spcPct val="150000"/>
              </a:lnSpc>
              <a:buClr>
                <a:srgbClr val="FF6600"/>
              </a:buClr>
              <a:buFont typeface="+mj-ea"/>
              <a:buAutoNum type="circleNumDbPlain"/>
            </a:pPr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HƯỚNG DẪN QUẢN TRỊ NHÀ TRƯỜNG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  <a:p>
            <a:pPr marL="457200" indent="-457200">
              <a:lnSpc>
                <a:spcPct val="150000"/>
              </a:lnSpc>
              <a:buClr>
                <a:srgbClr val="FF6600"/>
              </a:buClr>
              <a:buFont typeface="+mj-ea"/>
              <a:buAutoNum type="circleNumDbPlain"/>
            </a:pPr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HƯỚNG DẤN GIÁO VIÊN</a:t>
            </a:r>
          </a:p>
          <a:p>
            <a:pPr marL="457200" indent="-457200">
              <a:lnSpc>
                <a:spcPct val="150000"/>
              </a:lnSpc>
              <a:buClr>
                <a:srgbClr val="FF6600"/>
              </a:buClr>
              <a:buFont typeface="+mj-ea"/>
              <a:buAutoNum type="circleNumDbPlain"/>
            </a:pPr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CÁC ỨNG DỤNG TRÊN SMAS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242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12676" y="443206"/>
            <a:ext cx="8596668" cy="4078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300" smtClean="0">
                <a:solidFill>
                  <a:srgbClr val="595959"/>
                </a:solidFill>
                <a:latin typeface="Cambria"/>
                <a:cs typeface="Cambria"/>
              </a:rPr>
              <a:t>SMAS LÀ GÌ?</a:t>
            </a:r>
            <a:endParaRPr lang="en-US" sz="2300" dirty="0">
              <a:solidFill>
                <a:srgbClr val="595959"/>
              </a:solidFill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569" y="965913"/>
            <a:ext cx="10995569" cy="1674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i="1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SMAS là phần mềm quản lý nhà trường dó Viettel cung </a:t>
            </a:r>
            <a:r>
              <a:rPr lang="en-US" sz="2000" b="1" i="1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cấp MIỄN PHÍ. </a:t>
            </a:r>
            <a:r>
              <a:rPr lang="en-US" sz="2000" b="1" i="1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SMAS giúp nhà trường quản lý hồ sơ học sinh, hồ sơ giáo viên, điểm, thi cử, báo cáo thống kê…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2000" b="1" i="1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Giúp cơ quan quản lý giáo dục (Sở, Phòng) có hệ thống quản lý đồng nhất các cơ sở giáo dục trên địa bàn toàn tỉnh.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7990" y="0"/>
            <a:ext cx="663002" cy="9431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56737" y="420234"/>
            <a:ext cx="3821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Cambria"/>
                <a:cs typeface="Cambria"/>
              </a:rPr>
              <a:t>1</a:t>
            </a:r>
            <a:endParaRPr lang="en-US" sz="26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569" y="2575768"/>
            <a:ext cx="10995569" cy="50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</a:pPr>
            <a:r>
              <a:rPr lang="en-US" sz="2000" b="1" i="1" smtClean="0">
                <a:solidFill>
                  <a:srgbClr val="FF0000"/>
                </a:solidFill>
                <a:latin typeface="Cambria"/>
                <a:cs typeface="Cambria"/>
              </a:rPr>
              <a:t>SMAS được đưa vào quản lý 50 trường trên địa bàn toàn tỉnh, trong đó có: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endParaRPr lang="en-US" sz="2000" b="1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569" y="2987891"/>
            <a:ext cx="476518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>
                <a:latin typeface="Cambria" pitchFamily="18" charset="0"/>
              </a:rPr>
              <a:t>Trường THPT chuyên Lê Hồng Phong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>
                <a:latin typeface="Cambria" pitchFamily="18" charset="0"/>
              </a:rPr>
              <a:t>Trường THPT Nguyễn Huệ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>
                <a:latin typeface="Cambria" pitchFamily="18" charset="0"/>
              </a:rPr>
              <a:t>Trường THPT Nguyễn Công Trứ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>
                <a:latin typeface="Cambria" pitchFamily="18" charset="0"/>
              </a:rPr>
              <a:t>Trường THPT Trần Văn Lan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>
                <a:latin typeface="Cambria" pitchFamily="18" charset="0"/>
              </a:rPr>
              <a:t>Trường THPT B Nghĩa Hưng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>
                <a:latin typeface="Cambria" pitchFamily="18" charset="0"/>
              </a:rPr>
              <a:t>Trường THPT Lê Quý Đôn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>
                <a:latin typeface="Cambria" pitchFamily="18" charset="0"/>
              </a:rPr>
              <a:t>Trường THPT B Trực Ninh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>
                <a:latin typeface="Cambria" pitchFamily="18" charset="0"/>
              </a:rPr>
              <a:t>Trường THPT Thịnh </a:t>
            </a:r>
            <a:r>
              <a:rPr lang="en-US" b="1" smtClean="0">
                <a:latin typeface="Cambria" pitchFamily="18" charset="0"/>
              </a:rPr>
              <a:t>Long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smtClean="0">
                <a:latin typeface="Cambria" pitchFamily="18" charset="0"/>
              </a:rPr>
              <a:t>...</a:t>
            </a:r>
            <a:endParaRPr lang="en-US" b="1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5047" y="2962133"/>
            <a:ext cx="373487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 smtClean="0">
                <a:latin typeface="Cambria" pitchFamily="18" charset="0"/>
              </a:rPr>
              <a:t>Trường THCS Phùng Chí Kiên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 smtClean="0">
                <a:latin typeface="Cambria" pitchFamily="18" charset="0"/>
              </a:rPr>
              <a:t>Trường THCS Hàn Thuyên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 smtClean="0">
                <a:latin typeface="Cambria" pitchFamily="18" charset="0"/>
              </a:rPr>
              <a:t>Trường THCS Lý Tự Trọng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 smtClean="0">
                <a:latin typeface="Cambria" pitchFamily="18" charset="0"/>
              </a:rPr>
              <a:t>Trường THCS Tống Văn Trân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 smtClean="0">
                <a:latin typeface="Cambria" pitchFamily="18" charset="0"/>
              </a:rPr>
              <a:t>Trường THCS Quang Trung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 smtClean="0">
                <a:latin typeface="Cambria" pitchFamily="18" charset="0"/>
              </a:rPr>
              <a:t>Trường THCS Lộc Vượng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 smtClean="0">
                <a:latin typeface="Cambria" pitchFamily="18" charset="0"/>
              </a:rPr>
              <a:t>Trường THCS Giao Lạc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b="1" smtClean="0">
                <a:latin typeface="Cambria" pitchFamily="18" charset="0"/>
              </a:rPr>
              <a:t>Trường THCS Hải Nam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smtClean="0">
                <a:latin typeface="Cambria" pitchFamily="18" charset="0"/>
              </a:rPr>
              <a:t>…</a:t>
            </a:r>
            <a:endParaRPr lang="en-US" b="1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012676" y="443206"/>
            <a:ext cx="8596668" cy="4078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300">
                <a:solidFill>
                  <a:srgbClr val="595959"/>
                </a:solidFill>
                <a:latin typeface="Cambria"/>
                <a:cs typeface="Cambria"/>
              </a:rPr>
              <a:t>SMAS GIÚP GÌ CHO THẦY (CÔ</a:t>
            </a:r>
            <a:r>
              <a:rPr lang="en-US" sz="2300" smtClean="0">
                <a:solidFill>
                  <a:srgbClr val="595959"/>
                </a:solidFill>
                <a:latin typeface="Cambria"/>
                <a:cs typeface="Cambria"/>
              </a:rPr>
              <a:t>)?</a:t>
            </a:r>
            <a:endParaRPr lang="en-US" sz="2300" dirty="0">
              <a:solidFill>
                <a:srgbClr val="595959"/>
              </a:solidFill>
              <a:latin typeface="Cambria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7990" y="0"/>
            <a:ext cx="663002" cy="9431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56737" y="420234"/>
            <a:ext cx="3818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663" y="1279769"/>
            <a:ext cx="1287468" cy="394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smtClean="0">
                <a:solidFill>
                  <a:srgbClr val="FF6600"/>
                </a:solidFill>
                <a:latin typeface="Cambria"/>
                <a:cs typeface="Cambria"/>
              </a:rPr>
              <a:t>GIÁO VIÊN</a:t>
            </a:r>
            <a:endParaRPr lang="en-US" b="1" dirty="0">
              <a:solidFill>
                <a:srgbClr val="FF6600"/>
              </a:solidFill>
              <a:latin typeface="Cambria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5678" y="1719963"/>
            <a:ext cx="360451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Giảm tải cho giáo viên</a:t>
            </a:r>
          </a:p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Quản lý hồ sơ học sinh</a:t>
            </a:r>
          </a:p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Hỗ trợ in ấn sổ sách điện tử (sổ điểm, học bạ) theo quy định của Sở</a:t>
            </a:r>
          </a:p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Theo dõi hoạt động điều hành</a:t>
            </a:r>
          </a:p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Thông tin liên lạc với PHHS</a:t>
            </a:r>
            <a:endParaRPr lang="en-US" sz="1600" dirty="0">
              <a:solidFill>
                <a:srgbClr val="595959"/>
              </a:solidFill>
              <a:latin typeface="Cambria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6969" y="1325145"/>
            <a:ext cx="1679819" cy="394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smtClean="0">
                <a:solidFill>
                  <a:srgbClr val="FF6600"/>
                </a:solidFill>
                <a:latin typeface="Cambria"/>
                <a:cs typeface="Cambria"/>
              </a:rPr>
              <a:t>NHÀ TRƯỜNG</a:t>
            </a:r>
            <a:endParaRPr lang="en-US" b="1" dirty="0">
              <a:solidFill>
                <a:srgbClr val="FF66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45445" y="1811900"/>
            <a:ext cx="3846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Quản lý hồ sơ giáo viên, học sinh</a:t>
            </a:r>
          </a:p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Có hệ thống quản lý điểm đồng nhất</a:t>
            </a:r>
          </a:p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Có công cụ báo cáo đa dạng</a:t>
            </a:r>
          </a:p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Thông tin liên lạc PHHS, Giáo viên dễ dàng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16740" y="3769485"/>
            <a:ext cx="2570192" cy="394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smtClean="0">
                <a:solidFill>
                  <a:srgbClr val="FF6600"/>
                </a:solidFill>
                <a:latin typeface="Cambria"/>
                <a:cs typeface="Cambria"/>
              </a:rPr>
              <a:t>PHỤ HUYNH HỌC SINH</a:t>
            </a:r>
            <a:endParaRPr lang="en-US" b="1" dirty="0">
              <a:solidFill>
                <a:srgbClr val="FF6600"/>
              </a:solidFill>
              <a:latin typeface="Cambria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47834" y="4337452"/>
            <a:ext cx="3844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Nắm bắt thông tin tình hình học tập của con nhanh chóng kịp thời</a:t>
            </a:r>
          </a:p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Ứng dụng Sổ liên lạc điện tử sử dụng dễ dàng, linh hoạt trên các thiết bị</a:t>
            </a:r>
          </a:p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endParaRPr lang="en-US" sz="1600" dirty="0">
              <a:solidFill>
                <a:srgbClr val="595959"/>
              </a:solidFill>
              <a:latin typeface="Cambria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330" y="3759938"/>
            <a:ext cx="2118337" cy="394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smtClean="0">
                <a:solidFill>
                  <a:srgbClr val="FF6600"/>
                </a:solidFill>
                <a:latin typeface="Cambria"/>
                <a:cs typeface="Cambria"/>
              </a:rPr>
              <a:t>CƠ QUAN QUẢN LÝ</a:t>
            </a:r>
            <a:endParaRPr lang="en-US" b="1" dirty="0">
              <a:solidFill>
                <a:srgbClr val="FF6600"/>
              </a:solidFill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0455" y="4214595"/>
            <a:ext cx="3846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Tiền đề để Sở xây dựng CSDL ngành</a:t>
            </a:r>
          </a:p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Có hệ thống báo cáo chính xác, xuyên suốt, đồng nhất.</a:t>
            </a:r>
          </a:p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1600" smtClean="0">
                <a:solidFill>
                  <a:srgbClr val="595959"/>
                </a:solidFill>
                <a:latin typeface="Cambria"/>
                <a:cs typeface="Cambria"/>
              </a:rPr>
              <a:t>Mở rộng triển khai các ứng dụng trong công tác quản lý.</a:t>
            </a:r>
            <a:endParaRPr lang="en-US" sz="1600" dirty="0">
              <a:solidFill>
                <a:srgbClr val="595959"/>
              </a:solidFill>
              <a:latin typeface="Cambria"/>
              <a:cs typeface="Cambria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80054" y="1811900"/>
            <a:ext cx="1771992" cy="1376820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ounded Rectangle 22"/>
          <p:cNvSpPr/>
          <p:nvPr/>
        </p:nvSpPr>
        <p:spPr>
          <a:xfrm>
            <a:off x="549826" y="1814889"/>
            <a:ext cx="1771992" cy="140258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ounded Rectangle 24"/>
          <p:cNvSpPr/>
          <p:nvPr/>
        </p:nvSpPr>
        <p:spPr>
          <a:xfrm>
            <a:off x="6480054" y="4272968"/>
            <a:ext cx="1771992" cy="1454097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ounded Rectangle 25"/>
          <p:cNvSpPr/>
          <p:nvPr/>
        </p:nvSpPr>
        <p:spPr>
          <a:xfrm>
            <a:off x="482002" y="4269665"/>
            <a:ext cx="1771992" cy="1376820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452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9031" y="0"/>
            <a:ext cx="663002" cy="9431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7778" y="420234"/>
            <a:ext cx="3821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Cambria"/>
                <a:cs typeface="Cambria"/>
              </a:rPr>
              <a:t>3</a:t>
            </a:r>
            <a:endParaRPr lang="en-US" sz="26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33717" y="458718"/>
            <a:ext cx="10234542" cy="4902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300" smtClean="0">
                <a:solidFill>
                  <a:srgbClr val="595959"/>
                </a:solidFill>
                <a:latin typeface="Cambria"/>
                <a:cs typeface="Cambria"/>
              </a:rPr>
              <a:t>TRIỂN KHAI PHẦN MỀM SMAS THEO ĐỊNH HƯỚNG CỦA SỞ GIÁO DỤC</a:t>
            </a:r>
            <a:endParaRPr lang="en-US" sz="2300" dirty="0">
              <a:solidFill>
                <a:srgbClr val="595959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637" y="1901034"/>
            <a:ext cx="1094922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2400" smtClean="0">
                <a:solidFill>
                  <a:srgbClr val="595959"/>
                </a:solidFill>
                <a:latin typeface="Cambria"/>
                <a:cs typeface="Cambria"/>
              </a:rPr>
              <a:t>Theo công văn số 1009/SGDĐT-CTTT ngày 08/08/2018 v/v triển khai ứng dụng CNTT trong ngành giáo dục.</a:t>
            </a:r>
          </a:p>
          <a:p>
            <a:pPr marL="285750" lvl="0" indent="-285750" algn="just">
              <a:lnSpc>
                <a:spcPct val="120000"/>
              </a:lnSpc>
              <a:buClr>
                <a:srgbClr val="FF6600"/>
              </a:buClr>
              <a:buFont typeface="Wingdings" charset="2"/>
              <a:buChar char="v"/>
            </a:pPr>
            <a:r>
              <a:rPr lang="en-US" sz="2400" smtClean="0">
                <a:solidFill>
                  <a:srgbClr val="595959"/>
                </a:solidFill>
                <a:latin typeface="Cambria"/>
                <a:cs typeface="Cambria"/>
              </a:rPr>
              <a:t>Theo công văn số 1184/SGDĐT-GDTrH ngày 07/09/2018 v/v sử dụng Sổ gọi tên và ghi điểm điện tử, Học bạ điện tử</a:t>
            </a:r>
            <a:r>
              <a:rPr lang="en-US" sz="2400" smtClean="0">
                <a:solidFill>
                  <a:srgbClr val="595959"/>
                </a:solidFill>
                <a:latin typeface="Cambria"/>
                <a:cs typeface="Cambria"/>
              </a:rPr>
              <a:t>.</a:t>
            </a:r>
            <a:endParaRPr lang="en-US" sz="2400" smtClean="0">
              <a:solidFill>
                <a:srgbClr val="595959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292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7333" y="1193577"/>
            <a:ext cx="10978047" cy="49110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accent2">
                <a:lumMod val="75000"/>
              </a:schemeClr>
            </a:solidFill>
            <a:prstDash val="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45592743"/>
              </p:ext>
            </p:extLst>
          </p:nvPr>
        </p:nvGraphicFramePr>
        <p:xfrm>
          <a:off x="1314126" y="1270850"/>
          <a:ext cx="10251101" cy="483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2086736" y="487742"/>
            <a:ext cx="8596668" cy="4078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300" smtClean="0">
                <a:solidFill>
                  <a:srgbClr val="595959"/>
                </a:solidFill>
                <a:latin typeface="Cambria"/>
                <a:cs typeface="Cambria"/>
              </a:rPr>
              <a:t>GIAI ĐOẠN TRIỂN KHAI THỰC HIỆN THEO NĂM HỌC</a:t>
            </a:r>
            <a:endParaRPr lang="en-US" sz="1800" i="1" dirty="0">
              <a:solidFill>
                <a:srgbClr val="FF660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97990" y="0"/>
            <a:ext cx="663002" cy="9431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56737" y="420234"/>
            <a:ext cx="3821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Cambria"/>
                <a:cs typeface="Cambria"/>
              </a:rPr>
              <a:t>4</a:t>
            </a:r>
            <a:endParaRPr lang="en-US" sz="26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008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86736" y="449105"/>
            <a:ext cx="8596668" cy="4078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300" smtClean="0">
                <a:solidFill>
                  <a:srgbClr val="595959"/>
                </a:solidFill>
                <a:latin typeface="Cambria"/>
                <a:cs typeface="Cambria"/>
              </a:rPr>
              <a:t>QUY TRÌNH NGHIỆP VỤ TỔNG QUÁT</a:t>
            </a:r>
            <a:br>
              <a:rPr lang="en-US" sz="2300" smtClean="0">
                <a:solidFill>
                  <a:srgbClr val="595959"/>
                </a:solidFill>
                <a:latin typeface="Cambria"/>
                <a:cs typeface="Cambria"/>
              </a:rPr>
            </a:br>
            <a:endParaRPr lang="en-US" sz="1800" i="1" dirty="0">
              <a:solidFill>
                <a:srgbClr val="FF6600"/>
              </a:solidFill>
              <a:latin typeface="Cambria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7990" y="0"/>
            <a:ext cx="663002" cy="9431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56737" y="420234"/>
            <a:ext cx="3818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Cambria"/>
                <a:cs typeface="Cambria"/>
              </a:rPr>
              <a:t>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68" y="1313647"/>
            <a:ext cx="9116820" cy="41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86736" y="449105"/>
            <a:ext cx="8596668" cy="4078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300" smtClean="0">
                <a:solidFill>
                  <a:srgbClr val="595959"/>
                </a:solidFill>
                <a:latin typeface="Cambria"/>
                <a:cs typeface="Cambria"/>
              </a:rPr>
              <a:t>DEMO CÁC VAI TRÒ NGƯỜI DÙNG</a:t>
            </a:r>
            <a:br>
              <a:rPr lang="en-US" sz="2300" smtClean="0">
                <a:solidFill>
                  <a:srgbClr val="595959"/>
                </a:solidFill>
                <a:latin typeface="Cambria"/>
                <a:cs typeface="Cambria"/>
              </a:rPr>
            </a:br>
            <a:endParaRPr lang="en-US" sz="1800" i="1" dirty="0">
              <a:solidFill>
                <a:srgbClr val="FF6600"/>
              </a:solidFill>
              <a:latin typeface="Cambria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7990" y="0"/>
            <a:ext cx="663002" cy="9431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56737" y="420234"/>
            <a:ext cx="3818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Cambria"/>
                <a:cs typeface="Cambria"/>
              </a:rPr>
              <a:t>6</a:t>
            </a:r>
            <a:endParaRPr lang="en-US" sz="26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026" name="Picture 2" descr="Káº¿t quáº£ hÃ¬nh áº£nh cho de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85" y="1749002"/>
            <a:ext cx="6007357" cy="32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220" y="4516618"/>
            <a:ext cx="90085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5">
                  <a:lumMod val="75000"/>
                </a:schemeClr>
              </a:buClr>
            </a:pPr>
            <a:r>
              <a:rPr lang="en-US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VIETTEL NAM ĐỊNH</a:t>
            </a:r>
            <a:endParaRPr lang="en-US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Clr>
                <a:schemeClr val="accent5">
                  <a:lumMod val="75000"/>
                </a:schemeClr>
              </a:buClr>
            </a:pPr>
            <a:r>
              <a:rPr lang="en-US" sz="150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Số 78 - Đường Đông A – Thành phố Nam Định – Tỉnh Nam Định</a:t>
            </a:r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Clr>
                <a:schemeClr val="accent5">
                  <a:lumMod val="75000"/>
                </a:schemeClr>
              </a:buClr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Email     </a:t>
            </a:r>
            <a:r>
              <a:rPr lang="en-US" sz="150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:  </a:t>
            </a:r>
            <a:r>
              <a:rPr lang="en-US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gpcnttndh</a:t>
            </a:r>
            <a:r>
              <a:rPr lang="en-US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@viettel.com.vn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Clr>
                <a:schemeClr val="accent5">
                  <a:lumMod val="75000"/>
                </a:schemeClr>
              </a:buClr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Hotline  </a:t>
            </a:r>
            <a:r>
              <a:rPr lang="en-US" sz="150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:  </a:t>
            </a:r>
            <a:r>
              <a:rPr lang="en-US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18008000 </a:t>
            </a:r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nhánh 2</a:t>
            </a:r>
            <a:endParaRPr lang="en-US" sz="1500" b="1" smtClean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Clr>
                <a:schemeClr val="accent5">
                  <a:lumMod val="75000"/>
                </a:schemeClr>
              </a:buClr>
            </a:pPr>
            <a:r>
              <a:rPr lang="en-US" sz="150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Mobile   :  </a:t>
            </a:r>
            <a:r>
              <a:rPr lang="en-US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0965.58.58.68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41" y="3472178"/>
            <a:ext cx="1412507" cy="795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269" y="1700572"/>
            <a:ext cx="41053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595959"/>
                </a:solidFill>
                <a:latin typeface="Cambria"/>
                <a:cs typeface="Cambria"/>
              </a:rPr>
              <a:t>XIN CHÂN THÀNH CẢM ƠN!</a:t>
            </a:r>
            <a:endParaRPr lang="en-US" sz="3800" dirty="0">
              <a:solidFill>
                <a:srgbClr val="595959"/>
              </a:solidFill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48" y="831563"/>
            <a:ext cx="5433576" cy="3068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6822742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1822</TotalTime>
  <Words>603</Words>
  <Application>Microsoft Office PowerPoint</Application>
  <PresentationFormat>Custom</PresentationFormat>
  <Paragraphs>87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PowerPoint Presentation</vt:lpstr>
      <vt:lpstr>CÁC NỘI DUNG CHÍNH</vt:lpstr>
      <vt:lpstr>SMAS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phuongnt80</dc:creator>
  <cp:lastModifiedBy>ismail - [2010]</cp:lastModifiedBy>
  <cp:revision>183</cp:revision>
  <dcterms:created xsi:type="dcterms:W3CDTF">2017-07-28T01:43:22Z</dcterms:created>
  <dcterms:modified xsi:type="dcterms:W3CDTF">2018-10-01T23:30:21Z</dcterms:modified>
</cp:coreProperties>
</file>