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9" r:id="rId2"/>
    <p:sldMasterId id="2147483764" r:id="rId3"/>
    <p:sldMasterId id="2147483842" r:id="rId4"/>
    <p:sldMasterId id="2147483902" r:id="rId5"/>
  </p:sldMasterIdLst>
  <p:notesMasterIdLst>
    <p:notesMasterId r:id="rId30"/>
  </p:notesMasterIdLst>
  <p:sldIdLst>
    <p:sldId id="309" r:id="rId6"/>
    <p:sldId id="362" r:id="rId7"/>
    <p:sldId id="408" r:id="rId8"/>
    <p:sldId id="269" r:id="rId9"/>
    <p:sldId id="302" r:id="rId10"/>
    <p:sldId id="413" r:id="rId11"/>
    <p:sldId id="369" r:id="rId12"/>
    <p:sldId id="380" r:id="rId13"/>
    <p:sldId id="381" r:id="rId14"/>
    <p:sldId id="368" r:id="rId15"/>
    <p:sldId id="382" r:id="rId16"/>
    <p:sldId id="385" r:id="rId17"/>
    <p:sldId id="411" r:id="rId18"/>
    <p:sldId id="409" r:id="rId19"/>
    <p:sldId id="388" r:id="rId20"/>
    <p:sldId id="386" r:id="rId21"/>
    <p:sldId id="410" r:id="rId22"/>
    <p:sldId id="375" r:id="rId23"/>
    <p:sldId id="390" r:id="rId24"/>
    <p:sldId id="394" r:id="rId25"/>
    <p:sldId id="407" r:id="rId26"/>
    <p:sldId id="391" r:id="rId27"/>
    <p:sldId id="365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79"/>
    <a:srgbClr val="013053"/>
    <a:srgbClr val="0168B3"/>
    <a:srgbClr val="F5F6FA"/>
    <a:srgbClr val="7B7F82"/>
    <a:srgbClr val="97A2A6"/>
    <a:srgbClr val="D1ECF1"/>
    <a:srgbClr val="F5F5F5"/>
    <a:srgbClr val="00CC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4" autoAdjust="0"/>
    <p:restoredTop sz="95859" autoAdjust="0"/>
  </p:normalViewPr>
  <p:slideViewPr>
    <p:cSldViewPr snapToGrid="0">
      <p:cViewPr varScale="1">
        <p:scale>
          <a:sx n="69" d="100"/>
          <a:sy n="69" d="100"/>
        </p:scale>
        <p:origin x="9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3800-BFD1-4ED8-93E9-7FDF631969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A13B6-04FE-46D4-AFF3-55E73FB2F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2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SCORM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tuyến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Light horizontal"/>
          <p:cNvSpPr>
            <a:spLocks noChangeArrowheads="1"/>
          </p:cNvSpPr>
          <p:nvPr/>
        </p:nvSpPr>
        <p:spPr bwMode="gray">
          <a:xfrm>
            <a:off x="12700" y="9526"/>
            <a:ext cx="1964267" cy="68484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1" y="2209801"/>
            <a:ext cx="12204700" cy="1865313"/>
          </a:xfrm>
          <a:prstGeom prst="rect">
            <a:avLst/>
          </a:prstGeom>
          <a:solidFill>
            <a:srgbClr val="004274"/>
          </a:solid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78364"/>
            <a:ext cx="17272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743207"/>
            <a:ext cx="10972800" cy="1012825"/>
          </a:xfrm>
        </p:spPr>
        <p:txBody>
          <a:bodyPr/>
          <a:lstStyle>
            <a:lvl1pPr algn="ctr">
              <a:defRPr sz="36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9855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76325"/>
            <a:ext cx="10972800" cy="52482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98552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9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1524000"/>
            <a:ext cx="11277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Ban Công nghệ - Mạng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FCA51F-AE60-426D-B3CC-753263B94B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9" y="1122363"/>
            <a:ext cx="9143023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9" y="3602038"/>
            <a:ext cx="91430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A124-5540-C942-A62E-A96AD76BF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33" y="1066801"/>
            <a:ext cx="11163947" cy="510857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28BD-913F-C049-B173-A5761AD59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05" y="1709739"/>
            <a:ext cx="10515063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605" y="4589464"/>
            <a:ext cx="105150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3ADC4-893F-C74E-B163-0D5A1A30F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19" y="1066801"/>
            <a:ext cx="5533113" cy="510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861" y="1066801"/>
            <a:ext cx="5537020" cy="510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7092-B95C-E44B-B936-88D54EC7A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120" y="1066800"/>
            <a:ext cx="5531157" cy="7620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19" y="1828802"/>
            <a:ext cx="5531159" cy="4360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4" y="1066799"/>
            <a:ext cx="5552655" cy="762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4" y="1828801"/>
            <a:ext cx="5552656" cy="4360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F6-0D50-D047-ACC8-D5F54609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10AC-5AD7-7E4B-ABC7-662759453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6386-901D-544C-BAA2-153A3CB7E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19" y="1066801"/>
            <a:ext cx="4305704" cy="9905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61" y="1066800"/>
            <a:ext cx="6541619" cy="5105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119" y="2057400"/>
            <a:ext cx="4305704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DDDF-339C-7444-9E8E-5C3D6C908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19" y="987425"/>
            <a:ext cx="4305704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61" y="987425"/>
            <a:ext cx="6541619" cy="51847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119" y="2057400"/>
            <a:ext cx="4305704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2E72-418F-264F-8BD6-724A7AF04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118" y="990601"/>
            <a:ext cx="11257762" cy="518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5776-A1B0-1347-8253-79DDDAB40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8069" y="838199"/>
            <a:ext cx="262681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118" y="838199"/>
            <a:ext cx="844332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0FB7-BDDB-1844-A80B-BF05CBA45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1123822" y="228600"/>
            <a:ext cx="1022580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70C0"/>
                </a:solidFill>
                <a:effectLst/>
              </a:rPr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585E166C-8C2C-284E-9EE1-8A85D0559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2707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8.xml"/><Relationship Id="rId63" Type="http://schemas.openxmlformats.org/officeDocument/2006/relationships/slideLayout" Target="../slideLayouts/slideLayout94.xml"/><Relationship Id="rId68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84.xml"/><Relationship Id="rId58" Type="http://schemas.openxmlformats.org/officeDocument/2006/relationships/slideLayout" Target="../slideLayouts/slideLayout89.xml"/><Relationship Id="rId66" Type="http://schemas.openxmlformats.org/officeDocument/2006/relationships/slideLayout" Target="../slideLayouts/slideLayout97.xml"/><Relationship Id="rId74" Type="http://schemas.openxmlformats.org/officeDocument/2006/relationships/slideLayout" Target="../slideLayouts/slideLayout105.xml"/><Relationship Id="rId79" Type="http://schemas.openxmlformats.org/officeDocument/2006/relationships/image" Target="../media/image4.jpeg"/><Relationship Id="rId5" Type="http://schemas.openxmlformats.org/officeDocument/2006/relationships/slideLayout" Target="../slideLayouts/slideLayout36.xml"/><Relationship Id="rId61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9.xml"/><Relationship Id="rId56" Type="http://schemas.openxmlformats.org/officeDocument/2006/relationships/slideLayout" Target="../slideLayouts/slideLayout87.xml"/><Relationship Id="rId64" Type="http://schemas.openxmlformats.org/officeDocument/2006/relationships/slideLayout" Target="../slideLayouts/slideLayout95.xml"/><Relationship Id="rId69" Type="http://schemas.openxmlformats.org/officeDocument/2006/relationships/slideLayout" Target="../slideLayouts/slideLayout100.xml"/><Relationship Id="rId7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103.xml"/><Relationship Id="rId80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46" Type="http://schemas.openxmlformats.org/officeDocument/2006/relationships/slideLayout" Target="../slideLayouts/slideLayout77.xml"/><Relationship Id="rId59" Type="http://schemas.openxmlformats.org/officeDocument/2006/relationships/slideLayout" Target="../slideLayouts/slideLayout90.xml"/><Relationship Id="rId67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72.xml"/><Relationship Id="rId54" Type="http://schemas.openxmlformats.org/officeDocument/2006/relationships/slideLayout" Target="../slideLayouts/slideLayout85.xml"/><Relationship Id="rId62" Type="http://schemas.openxmlformats.org/officeDocument/2006/relationships/slideLayout" Target="../slideLayouts/slideLayout93.xml"/><Relationship Id="rId70" Type="http://schemas.openxmlformats.org/officeDocument/2006/relationships/slideLayout" Target="../slideLayouts/slideLayout101.xml"/><Relationship Id="rId75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49" Type="http://schemas.openxmlformats.org/officeDocument/2006/relationships/slideLayout" Target="../slideLayouts/slideLayout80.xml"/><Relationship Id="rId57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75.xml"/><Relationship Id="rId52" Type="http://schemas.openxmlformats.org/officeDocument/2006/relationships/slideLayout" Target="../slideLayouts/slideLayout83.xml"/><Relationship Id="rId60" Type="http://schemas.openxmlformats.org/officeDocument/2006/relationships/slideLayout" Target="../slideLayouts/slideLayout91.xml"/><Relationship Id="rId65" Type="http://schemas.openxmlformats.org/officeDocument/2006/relationships/slideLayout" Target="../slideLayouts/slideLayout96.xml"/><Relationship Id="rId73" Type="http://schemas.openxmlformats.org/officeDocument/2006/relationships/slideLayout" Target="../slideLayouts/slideLayout104.xml"/><Relationship Id="rId78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38.xml"/><Relationship Id="rId7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50" Type="http://schemas.openxmlformats.org/officeDocument/2006/relationships/slideLayout" Target="../slideLayouts/slideLayout158.xml"/><Relationship Id="rId55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53" Type="http://schemas.openxmlformats.org/officeDocument/2006/relationships/slideLayout" Target="../slideLayouts/slideLayout161.xml"/><Relationship Id="rId58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56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59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Relationship Id="rId57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6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 descr="Light horizontal"/>
          <p:cNvSpPr>
            <a:spLocks noChangeArrowheads="1"/>
          </p:cNvSpPr>
          <p:nvPr/>
        </p:nvSpPr>
        <p:spPr bwMode="gray">
          <a:xfrm>
            <a:off x="-12700" y="0"/>
            <a:ext cx="641351" cy="6858000"/>
          </a:xfrm>
          <a:prstGeom prst="rect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1027" name="AutoShape 9"/>
          <p:cNvSpPr>
            <a:spLocks noChangeArrowheads="1"/>
          </p:cNvSpPr>
          <p:nvPr/>
        </p:nvSpPr>
        <p:spPr bwMode="ltGray">
          <a:xfrm>
            <a:off x="406400" y="193675"/>
            <a:ext cx="10227733" cy="644525"/>
          </a:xfrm>
          <a:prstGeom prst="roundRect">
            <a:avLst>
              <a:gd name="adj" fmla="val 16667"/>
            </a:avLst>
          </a:prstGeom>
          <a:solidFill>
            <a:srgbClr val="004274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223838"/>
            <a:ext cx="9855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00014"/>
            <a:ext cx="94191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" y="6356350"/>
            <a:ext cx="12192001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23823" y="254000"/>
            <a:ext cx="10227754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470" y="1066801"/>
            <a:ext cx="1051310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842379" y="6416676"/>
            <a:ext cx="274212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180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725915" y="6418264"/>
            <a:ext cx="2740171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3B10F316-94BB-A042-9DCF-8F22C1FA3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1" y="204788"/>
            <a:ext cx="558980" cy="6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1123823" y="838200"/>
            <a:ext cx="10227754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279490" y="6412469"/>
            <a:ext cx="31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VNPT IT</a:t>
            </a:r>
          </a:p>
        </p:txBody>
      </p:sp>
    </p:spTree>
    <p:extLst>
      <p:ext uri="{BB962C8B-B14F-4D97-AF65-F5344CB8AC3E}">
        <p14:creationId xmlns:p14="http://schemas.microsoft.com/office/powerpoint/2010/main" val="749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914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ahoma" charset="0"/>
        <a:buChar char="●"/>
        <a:defRPr sz="20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ahoma" charset="0"/>
        <a:buChar char="─"/>
        <a:defRPr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ahoma" charset="0"/>
        <a:buChar char="▪"/>
        <a:defRPr sz="16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" y="6356350"/>
            <a:ext cx="12192001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0" y="204788"/>
            <a:ext cx="65670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1123823" y="838200"/>
            <a:ext cx="10227754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79490" y="6412469"/>
            <a:ext cx="31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VNPT Media</a:t>
            </a:r>
          </a:p>
        </p:txBody>
      </p:sp>
    </p:spTree>
    <p:extLst>
      <p:ext uri="{BB962C8B-B14F-4D97-AF65-F5344CB8AC3E}">
        <p14:creationId xmlns:p14="http://schemas.microsoft.com/office/powerpoint/2010/main" val="12273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802" r:id="rId38"/>
    <p:sldLayoutId id="2147483803" r:id="rId39"/>
    <p:sldLayoutId id="2147483804" r:id="rId40"/>
    <p:sldLayoutId id="2147483805" r:id="rId41"/>
    <p:sldLayoutId id="2147483806" r:id="rId42"/>
    <p:sldLayoutId id="2147483807" r:id="rId43"/>
    <p:sldLayoutId id="2147483808" r:id="rId44"/>
    <p:sldLayoutId id="2147483809" r:id="rId45"/>
    <p:sldLayoutId id="2147483810" r:id="rId46"/>
    <p:sldLayoutId id="2147483811" r:id="rId47"/>
    <p:sldLayoutId id="2147483812" r:id="rId48"/>
    <p:sldLayoutId id="2147483813" r:id="rId49"/>
    <p:sldLayoutId id="2147483814" r:id="rId50"/>
    <p:sldLayoutId id="2147483815" r:id="rId51"/>
    <p:sldLayoutId id="2147483816" r:id="rId52"/>
    <p:sldLayoutId id="2147483817" r:id="rId53"/>
    <p:sldLayoutId id="2147483818" r:id="rId54"/>
    <p:sldLayoutId id="2147483819" r:id="rId55"/>
    <p:sldLayoutId id="2147483820" r:id="rId56"/>
    <p:sldLayoutId id="2147483821" r:id="rId57"/>
    <p:sldLayoutId id="2147483822" r:id="rId58"/>
    <p:sldLayoutId id="2147483823" r:id="rId59"/>
    <p:sldLayoutId id="2147483824" r:id="rId60"/>
    <p:sldLayoutId id="2147483825" r:id="rId61"/>
    <p:sldLayoutId id="2147483826" r:id="rId62"/>
    <p:sldLayoutId id="2147483827" r:id="rId63"/>
    <p:sldLayoutId id="2147483828" r:id="rId64"/>
    <p:sldLayoutId id="2147483829" r:id="rId65"/>
    <p:sldLayoutId id="2147483830" r:id="rId66"/>
    <p:sldLayoutId id="2147483831" r:id="rId67"/>
    <p:sldLayoutId id="2147483832" r:id="rId68"/>
    <p:sldLayoutId id="2147483833" r:id="rId69"/>
    <p:sldLayoutId id="2147483834" r:id="rId70"/>
    <p:sldLayoutId id="2147483835" r:id="rId71"/>
    <p:sldLayoutId id="2147483836" r:id="rId72"/>
    <p:sldLayoutId id="2147483837" r:id="rId73"/>
    <p:sldLayoutId id="2147483838" r:id="rId74"/>
    <p:sldLayoutId id="2147483839" r:id="rId75"/>
    <p:sldLayoutId id="2147483840" r:id="rId76"/>
    <p:sldLayoutId id="2147483841" r:id="rId7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  <p:sldLayoutId id="2147483875" r:id="rId33"/>
    <p:sldLayoutId id="2147483876" r:id="rId34"/>
    <p:sldLayoutId id="2147483877" r:id="rId35"/>
    <p:sldLayoutId id="2147483878" r:id="rId36"/>
    <p:sldLayoutId id="2147483879" r:id="rId37"/>
    <p:sldLayoutId id="2147483880" r:id="rId38"/>
    <p:sldLayoutId id="2147483881" r:id="rId39"/>
    <p:sldLayoutId id="2147483882" r:id="rId40"/>
    <p:sldLayoutId id="2147483883" r:id="rId41"/>
    <p:sldLayoutId id="2147483884" r:id="rId42"/>
    <p:sldLayoutId id="2147483885" r:id="rId43"/>
    <p:sldLayoutId id="2147483886" r:id="rId44"/>
    <p:sldLayoutId id="2147483887" r:id="rId45"/>
    <p:sldLayoutId id="2147483888" r:id="rId46"/>
    <p:sldLayoutId id="2147483889" r:id="rId47"/>
    <p:sldLayoutId id="2147483890" r:id="rId48"/>
    <p:sldLayoutId id="2147483891" r:id="rId49"/>
    <p:sldLayoutId id="2147483892" r:id="rId50"/>
    <p:sldLayoutId id="2147483893" r:id="rId51"/>
    <p:sldLayoutId id="2147483894" r:id="rId52"/>
    <p:sldLayoutId id="2147483895" r:id="rId53"/>
    <p:sldLayoutId id="2147483896" r:id="rId54"/>
    <p:sldLayoutId id="2147483897" r:id="rId55"/>
    <p:sldLayoutId id="2147483898" r:id="rId56"/>
    <p:sldLayoutId id="2147483899" r:id="rId57"/>
    <p:sldLayoutId id="2147483900" r:id="rId58"/>
    <p:sldLayoutId id="2147483901" r:id="rId5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DEA2-8C2A-40AC-8E96-6F2EAC03F33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" y="6356350"/>
            <a:ext cx="12192001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1" y="204788"/>
            <a:ext cx="55871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1123823" y="838200"/>
            <a:ext cx="10227754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79490" y="6412469"/>
            <a:ext cx="31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VNPT IT</a:t>
            </a:r>
          </a:p>
        </p:txBody>
      </p:sp>
    </p:spTree>
    <p:extLst>
      <p:ext uri="{BB962C8B-B14F-4D97-AF65-F5344CB8AC3E}">
        <p14:creationId xmlns:p14="http://schemas.microsoft.com/office/powerpoint/2010/main" val="6871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MC 12.png">
            <a:extLst>
              <a:ext uri="{FF2B5EF4-FFF2-40B4-BE49-F238E27FC236}">
                <a16:creationId xmlns:a16="http://schemas.microsoft.com/office/drawing/2014/main" id="{D1DCE146-9383-4FD9-B227-5FA411203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7412" y="0"/>
            <a:ext cx="1091458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EABCD-D35D-435C-A2AC-140A6D177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EF8433-14DC-4D53-A379-89E7273B4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52" r="27975" b="19270"/>
          <a:stretch>
            <a:fillRect/>
          </a:stretch>
        </p:blipFill>
        <p:spPr>
          <a:xfrm>
            <a:off x="2075544" y="540850"/>
            <a:ext cx="1509485" cy="1453754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B862564-13B7-4BA0-AC54-0B91E0B8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37" y="6198684"/>
            <a:ext cx="5005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effectLst/>
                <a:latin typeface="Segoe UI" pitchFamily="34" charset="0"/>
                <a:ea typeface="Tahoma" charset="0"/>
                <a:cs typeface="Segoe UI" pitchFamily="34" charset="0"/>
              </a:rPr>
              <a:t>Hà </a:t>
            </a:r>
            <a:r>
              <a:rPr lang="en-US" sz="1600" kern="0" dirty="0" err="1">
                <a:solidFill>
                  <a:schemeClr val="bg1"/>
                </a:solidFill>
                <a:effectLst/>
                <a:latin typeface="Segoe UI" pitchFamily="34" charset="0"/>
                <a:ea typeface="Tahoma" charset="0"/>
                <a:cs typeface="Segoe UI" pitchFamily="34" charset="0"/>
              </a:rPr>
              <a:t>Nội</a:t>
            </a:r>
            <a:r>
              <a:rPr lang="en-US" sz="1600" kern="0">
                <a:solidFill>
                  <a:schemeClr val="bg1"/>
                </a:solidFill>
                <a:effectLst/>
                <a:latin typeface="Segoe UI" pitchFamily="34" charset="0"/>
                <a:ea typeface="Tahoma" charset="0"/>
                <a:cs typeface="Segoe UI" pitchFamily="34" charset="0"/>
              </a:rPr>
              <a:t>, </a:t>
            </a:r>
            <a:r>
              <a:rPr lang="en-US" sz="1600" kern="0" smtClean="0">
                <a:solidFill>
                  <a:schemeClr val="bg1"/>
                </a:solidFill>
                <a:latin typeface="Segoe UI" pitchFamily="34" charset="0"/>
                <a:ea typeface="Tahoma" charset="0"/>
                <a:cs typeface="Segoe UI" pitchFamily="34" charset="0"/>
              </a:rPr>
              <a:t>2020</a:t>
            </a:r>
            <a:endParaRPr lang="en-US" sz="1600" kern="0" dirty="0">
              <a:solidFill>
                <a:schemeClr val="bg1"/>
              </a:solidFill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519CF26-7ED7-4860-A024-49078010A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0" y="2730686"/>
            <a:ext cx="4907765" cy="24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Giới</a:t>
            </a:r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thiệu</a:t>
            </a:r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hệ</a:t>
            </a:r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thống</a:t>
            </a:r>
            <a:endParaRPr lang="en-US" altLang="en-US" sz="2800" kern="0" dirty="0"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  <a:p>
            <a:pPr algn="ctr"/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VNPT E-learning 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nhà</a:t>
            </a:r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tr</a:t>
            </a:r>
            <a:r>
              <a:rPr lang="vi-VN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ư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ờng</a:t>
            </a:r>
            <a:endParaRPr lang="en-US" altLang="en-US" sz="1600" b="0" kern="0" dirty="0"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  <a:p>
            <a:pPr algn="ctr"/>
            <a:endParaRPr lang="en-US" altLang="en-US" sz="1600" b="0" kern="0" dirty="0"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  <a:p>
            <a:pPr algn="ctr"/>
            <a:r>
              <a:rPr lang="en-US" altLang="en-US" sz="16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Trung tâm </a:t>
            </a:r>
            <a:r>
              <a:rPr lang="en-US" altLang="en-US" sz="16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Giải</a:t>
            </a:r>
            <a:r>
              <a:rPr lang="en-US" altLang="en-US" sz="16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16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pháp</a:t>
            </a:r>
            <a:r>
              <a:rPr lang="en-US" altLang="en-US" sz="16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16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Giáo</a:t>
            </a:r>
            <a:r>
              <a:rPr lang="en-US" altLang="en-US" sz="16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16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dục</a:t>
            </a:r>
            <a:r>
              <a:rPr lang="en-US" altLang="en-US" sz="16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16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điện</a:t>
            </a:r>
            <a:r>
              <a:rPr lang="en-US" altLang="en-US" sz="16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16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tử</a:t>
            </a:r>
            <a:endParaRPr lang="en-US" altLang="en-US" sz="1600" kern="0" dirty="0"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take a test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233"/>
            <a:ext cx="4775664" cy="229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9749" y="982913"/>
            <a:ext cx="7060056" cy="51924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HỌC SINH </a:t>
            </a:r>
            <a:r>
              <a:rPr lang="en-US" dirty="0">
                <a:latin typeface="+mn-lt"/>
              </a:rPr>
              <a:t>HỌC NHƯ THẾ NÀO?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8D62C5-DF19-4799-BC65-8C2FDC214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48" y="1018035"/>
            <a:ext cx="7060057" cy="5177659"/>
          </a:xfrm>
          <a:prstGeom prst="rect">
            <a:avLst/>
          </a:prstGeom>
          <a:ln w="25400">
            <a:solidFill>
              <a:srgbClr val="014679"/>
            </a:solidFill>
          </a:ln>
        </p:spPr>
      </p:pic>
    </p:spTree>
    <p:extLst>
      <p:ext uri="{BB962C8B-B14F-4D97-AF65-F5344CB8AC3E}">
        <p14:creationId xmlns:p14="http://schemas.microsoft.com/office/powerpoint/2010/main" val="1819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51A98-21F6-4A77-973A-154EA670D8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9E0EA-A1E6-4413-B420-AB3E5FA7B363}"/>
              </a:ext>
            </a:extLst>
          </p:cNvPr>
          <p:cNvSpPr txBox="1"/>
          <p:nvPr/>
        </p:nvSpPr>
        <p:spPr>
          <a:xfrm>
            <a:off x="606054" y="1201479"/>
            <a:ext cx="1089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14679"/>
                </a:solidFill>
              </a:rPr>
              <a:t>Theo </a:t>
            </a:r>
            <a:r>
              <a:rPr lang="en-US" sz="2400" b="1" i="1" dirty="0" err="1">
                <a:solidFill>
                  <a:srgbClr val="014679"/>
                </a:solidFill>
              </a:rPr>
              <a:t>dõi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các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khóa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học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đang</a:t>
            </a:r>
            <a:r>
              <a:rPr lang="en-US" sz="2400" b="1" i="1" dirty="0">
                <a:solidFill>
                  <a:srgbClr val="014679"/>
                </a:solidFill>
              </a:rPr>
              <a:t> đ</a:t>
            </a:r>
            <a:r>
              <a:rPr lang="vi-VN" sz="2400" b="1" i="1" dirty="0">
                <a:solidFill>
                  <a:srgbClr val="014679"/>
                </a:solidFill>
              </a:rPr>
              <a:t>ư</a:t>
            </a:r>
            <a:r>
              <a:rPr lang="en-US" sz="2400" b="1" i="1" dirty="0" err="1">
                <a:solidFill>
                  <a:srgbClr val="014679"/>
                </a:solidFill>
              </a:rPr>
              <a:t>ợc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thực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hiện</a:t>
            </a:r>
            <a:r>
              <a:rPr lang="en-US" sz="2400" b="1" i="1" dirty="0">
                <a:solidFill>
                  <a:srgbClr val="014679"/>
                </a:solidFill>
              </a:rPr>
              <a:t>, </a:t>
            </a:r>
            <a:r>
              <a:rPr lang="en-US" sz="2400" b="1" i="1" dirty="0" err="1">
                <a:solidFill>
                  <a:srgbClr val="014679"/>
                </a:solidFill>
              </a:rPr>
              <a:t>khóa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học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đã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học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xong</a:t>
            </a:r>
            <a:r>
              <a:rPr lang="en-US" sz="2400" b="1" i="1" dirty="0">
                <a:solidFill>
                  <a:srgbClr val="014679"/>
                </a:solidFill>
              </a:rPr>
              <a:t>.</a:t>
            </a:r>
            <a:endParaRPr lang="en-US" sz="2000" i="1" dirty="0">
              <a:solidFill>
                <a:srgbClr val="014679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ACB81A-34AE-412F-A2DF-C31D2127E3D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THEO DÕI KHÓA HỌC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653C-86E4-4EF2-8135-64CB912D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997" y="1755020"/>
            <a:ext cx="5870703" cy="42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77FDF-67FA-46D1-89A3-3127BB8CC8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8CFD23-ACBD-41D0-8AC8-6748EE20E7E5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HỌC VỚI NHIỀU LOẠI HỌC LIỆU KHÁC NHAU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978A2-47FB-4C56-BD50-343D9228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5" y="894887"/>
            <a:ext cx="10739336" cy="54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B75FA-CD46-42F9-9EE7-B268D1C27F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7E61F7-D9C6-49D0-B584-9E751AB24436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HỌC QUA LIVE STREAM TRỰC TUYẾN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81BD3-A3DD-499A-8A6A-F0DC04CA8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4" y="1137779"/>
            <a:ext cx="8665029" cy="4377645"/>
          </a:xfrm>
          <a:prstGeom prst="rect">
            <a:avLst/>
          </a:prstGeom>
        </p:spPr>
      </p:pic>
      <p:pic>
        <p:nvPicPr>
          <p:cNvPr id="1026" name="Picture 2" descr="Image result for streaming video learning icon">
            <a:extLst>
              <a:ext uri="{FF2B5EF4-FFF2-40B4-BE49-F238E27FC236}">
                <a16:creationId xmlns:a16="http://schemas.microsoft.com/office/drawing/2014/main" id="{8BAAFAC3-7B62-494C-8F74-A46971AB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56" y="37621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36C21-AF37-48C1-9503-AF4F7CD6A0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1C072-DD65-44A8-AB55-9F7CBD08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975889"/>
            <a:ext cx="10751820" cy="5216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B23BC5-4AED-41D6-A32C-9A2EE7702D41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HỌC SINH: HỌC T</a:t>
            </a:r>
            <a:r>
              <a:rPr lang="vi-VN">
                <a:latin typeface="+mn-lt"/>
              </a:rPr>
              <a:t>Ư</a:t>
            </a:r>
            <a:r>
              <a:rPr lang="en-US">
                <a:latin typeface="+mn-lt"/>
              </a:rPr>
              <a:t>ƠNG TÁC QUA WHITEBOARD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7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24391-6933-4871-85E5-938230A63D1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9AFE5-0DCC-4290-924B-A75A225583E1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LÀM BÀI KIỂM TRA TRỰC TUYẾN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5C4D0-40A3-4B56-91AF-630B13AC5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59" y="1069599"/>
            <a:ext cx="9349946" cy="47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58B37-216D-47CD-B9E9-1A3B93E2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8" y="1414684"/>
            <a:ext cx="11722443" cy="33824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77FDF-67FA-46D1-89A3-3127BB8CC8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58DEC-BEBB-4D99-963B-2EE262C45A96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THEO DÕI KẾT QUẢ HỌC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D562D-210E-4803-8417-EA9168B3B903}"/>
              </a:ext>
            </a:extLst>
          </p:cNvPr>
          <p:cNvSpPr txBox="1"/>
          <p:nvPr/>
        </p:nvSpPr>
        <p:spPr>
          <a:xfrm>
            <a:off x="723238" y="5233561"/>
            <a:ext cx="1074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14679"/>
                </a:solidFill>
              </a:rPr>
              <a:t>Kết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thúc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khóa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học</a:t>
            </a:r>
            <a:r>
              <a:rPr lang="en-US" sz="2400" b="1">
                <a:solidFill>
                  <a:srgbClr val="014679"/>
                </a:solidFill>
              </a:rPr>
              <a:t>, HỌC SINH </a:t>
            </a:r>
            <a:r>
              <a:rPr lang="en-US" sz="2400" b="1" dirty="0" err="1">
                <a:solidFill>
                  <a:srgbClr val="014679"/>
                </a:solidFill>
              </a:rPr>
              <a:t>có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thể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xem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kết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quả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mình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đạt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được</a:t>
            </a:r>
            <a:r>
              <a:rPr lang="en-US" sz="2400" b="1" dirty="0">
                <a:solidFill>
                  <a:srgbClr val="014679"/>
                </a:solidFill>
              </a:rPr>
              <a:t>.</a:t>
            </a:r>
            <a:endParaRPr lang="en-US" sz="2000" i="1" dirty="0">
              <a:solidFill>
                <a:srgbClr val="01467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D6704-D97B-4F85-B1E3-9D6D5654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70" y="950772"/>
            <a:ext cx="8813260" cy="4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040AA-A584-45A3-9D37-7BD79BAEBD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FFE1A9-FFC3-4976-BDFF-563B56C603D3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TRAO ĐỔI BÀI HỌC TRỰC TUYẾN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244FD-A16C-4D70-BD7A-E8D6EF7D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4" y="1040912"/>
            <a:ext cx="10808970" cy="49526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74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C07266-C870-48F2-AFCC-3A25D20C93A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NHÀ TRUỜNG: DANH SÁCH KHÓA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2CCB8-DA88-4C51-B9E6-B5A52B42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1" y="1247822"/>
            <a:ext cx="11068177" cy="4362355"/>
          </a:xfrm>
          <a:prstGeom prst="rect">
            <a:avLst/>
          </a:prstGeom>
          <a:ln>
            <a:solidFill>
              <a:srgbClr val="0168B3"/>
            </a:solidFill>
          </a:ln>
        </p:spPr>
      </p:pic>
    </p:spTree>
    <p:extLst>
      <p:ext uri="{BB962C8B-B14F-4D97-AF65-F5344CB8AC3E}">
        <p14:creationId xmlns:p14="http://schemas.microsoft.com/office/powerpoint/2010/main" val="20642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C07266-C870-48F2-AFCC-3A25D20C93A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NHÀ TRƯỜNG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XEM CHI TIẾT KHÓA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49B2C-7DA0-44B0-868E-E1CEBB2B3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3"/>
          <a:stretch/>
        </p:blipFill>
        <p:spPr>
          <a:xfrm>
            <a:off x="975542" y="1124463"/>
            <a:ext cx="10227754" cy="4530933"/>
          </a:xfrm>
          <a:prstGeom prst="rect">
            <a:avLst/>
          </a:prstGeom>
          <a:ln>
            <a:solidFill>
              <a:srgbClr val="0168B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E7F58-4D52-436E-A4F0-97A5AD16E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822" y="3862141"/>
            <a:ext cx="4813004" cy="2005418"/>
          </a:xfrm>
          <a:prstGeom prst="rect">
            <a:avLst/>
          </a:prstGeom>
          <a:ln>
            <a:solidFill>
              <a:srgbClr val="0168B3"/>
            </a:solidFill>
          </a:ln>
        </p:spPr>
      </p:pic>
    </p:spTree>
    <p:extLst>
      <p:ext uri="{BB962C8B-B14F-4D97-AF65-F5344CB8AC3E}">
        <p14:creationId xmlns:p14="http://schemas.microsoft.com/office/powerpoint/2010/main" val="1126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12192000" cy="6359236"/>
          </a:xfrm>
          <a:prstGeom prst="rect">
            <a:avLst/>
          </a:prstGeom>
          <a:solidFill>
            <a:srgbClr val="0146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15F21-F7B6-4AFC-993D-3C6818D5D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26" y="1592796"/>
            <a:ext cx="3948674" cy="384898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82159" y="3258622"/>
            <a:ext cx="1796023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Nội</a:t>
            </a:r>
            <a:r>
              <a:rPr lang="en-US" dirty="0">
                <a:solidFill>
                  <a:schemeClr val="bg1"/>
                </a:solidFill>
              </a:rPr>
              <a:t> dung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AB5F9-811E-4146-BBE4-CD36C9AFAF26}"/>
              </a:ext>
            </a:extLst>
          </p:cNvPr>
          <p:cNvSpPr/>
          <p:nvPr/>
        </p:nvSpPr>
        <p:spPr>
          <a:xfrm>
            <a:off x="3849148" y="1785600"/>
            <a:ext cx="7469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Arial"/>
              </a:rPr>
              <a:t>GIỚI THIỆU</a:t>
            </a:r>
            <a:endParaRPr lang="en-US" sz="2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DE7735-03E4-4D04-A718-24C8F6181B79}"/>
              </a:ext>
            </a:extLst>
          </p:cNvPr>
          <p:cNvSpPr/>
          <p:nvPr/>
        </p:nvSpPr>
        <p:spPr>
          <a:xfrm>
            <a:off x="3849148" y="2759890"/>
            <a:ext cx="8043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Arial"/>
              </a:rPr>
              <a:t>LỢI ÍCH </a:t>
            </a:r>
            <a:endParaRPr lang="en-US" sz="2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836A9-E20E-4BAA-B586-EF8D134AB558}"/>
              </a:ext>
            </a:extLst>
          </p:cNvPr>
          <p:cNvSpPr/>
          <p:nvPr/>
        </p:nvSpPr>
        <p:spPr>
          <a:xfrm>
            <a:off x="3849148" y="4634394"/>
            <a:ext cx="7035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Arial"/>
              </a:rPr>
              <a:t>THẢO </a:t>
            </a:r>
            <a:r>
              <a:rPr lang="en-US" sz="2200" b="1" dirty="0">
                <a:solidFill>
                  <a:schemeClr val="bg1"/>
                </a:solidFill>
                <a:latin typeface="Arial"/>
              </a:rPr>
              <a:t>LUẬN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6B2AC0-168A-4945-BBB6-F6CA7CB81AE8}"/>
              </a:ext>
            </a:extLst>
          </p:cNvPr>
          <p:cNvCxnSpPr/>
          <p:nvPr/>
        </p:nvCxnSpPr>
        <p:spPr>
          <a:xfrm>
            <a:off x="3731673" y="1785600"/>
            <a:ext cx="0" cy="549718"/>
          </a:xfrm>
          <a:prstGeom prst="line">
            <a:avLst/>
          </a:prstGeom>
          <a:ln w="38100">
            <a:solidFill>
              <a:srgbClr val="008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8090DC-3E19-4306-8C77-927703921D02}"/>
              </a:ext>
            </a:extLst>
          </p:cNvPr>
          <p:cNvCxnSpPr/>
          <p:nvPr/>
        </p:nvCxnSpPr>
        <p:spPr>
          <a:xfrm>
            <a:off x="3732001" y="2756200"/>
            <a:ext cx="0" cy="499744"/>
          </a:xfrm>
          <a:prstGeom prst="line">
            <a:avLst/>
          </a:prstGeom>
          <a:ln w="38100">
            <a:solidFill>
              <a:srgbClr val="00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A337D8-5D26-4CE0-BAC0-3DFBCB9F1707}"/>
              </a:ext>
            </a:extLst>
          </p:cNvPr>
          <p:cNvCxnSpPr/>
          <p:nvPr/>
        </p:nvCxnSpPr>
        <p:spPr>
          <a:xfrm>
            <a:off x="3742182" y="3637444"/>
            <a:ext cx="0" cy="499744"/>
          </a:xfrm>
          <a:prstGeom prst="line">
            <a:avLst/>
          </a:prstGeom>
          <a:ln w="38100">
            <a:solidFill>
              <a:srgbClr val="00D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FE8D9-8877-40BF-BB41-CB2A36F35D5A}"/>
              </a:ext>
            </a:extLst>
          </p:cNvPr>
          <p:cNvCxnSpPr/>
          <p:nvPr/>
        </p:nvCxnSpPr>
        <p:spPr>
          <a:xfrm>
            <a:off x="3742182" y="4614085"/>
            <a:ext cx="0" cy="454313"/>
          </a:xfrm>
          <a:prstGeom prst="line">
            <a:avLst/>
          </a:prstGeom>
          <a:ln w="38100">
            <a:solidFill>
              <a:srgbClr val="00D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0836A9-E20E-4BAA-B586-EF8D134AB558}"/>
              </a:ext>
            </a:extLst>
          </p:cNvPr>
          <p:cNvSpPr/>
          <p:nvPr/>
        </p:nvSpPr>
        <p:spPr>
          <a:xfrm>
            <a:off x="3805682" y="3690422"/>
            <a:ext cx="7035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Arial"/>
              </a:rPr>
              <a:t>CHỨC NĂNG CHÍNH</a:t>
            </a:r>
            <a:endParaRPr lang="en-US" sz="22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0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A6CD4-86F0-48FD-A51A-4AC249E6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7" y="998293"/>
            <a:ext cx="10388011" cy="5263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2DE6825-C1B7-47AC-887D-2D18513A0FC4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NHÀ TRUỜNG: THEO DÕI KẾT QUẢ HỌC SINH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6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9EFA1-F051-40BC-94B4-277CF107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7" y="1154222"/>
            <a:ext cx="9754445" cy="4801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89DC18D-FD5C-49C9-BDD0-F94BA157D463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NHÀ TRUỜNG: ĐIỂM DANH HỌC SINH</a:t>
            </a:r>
          </a:p>
        </p:txBody>
      </p:sp>
    </p:spTree>
    <p:extLst>
      <p:ext uri="{BB962C8B-B14F-4D97-AF65-F5344CB8AC3E}">
        <p14:creationId xmlns:p14="http://schemas.microsoft.com/office/powerpoint/2010/main" val="42891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C07266-C870-48F2-AFCC-3A25D20C93A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NHÀ TRƯỜNG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XEM BÁO CÁO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389425-5F61-4760-833E-AA7DC11A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5712"/>
            <a:ext cx="10937358" cy="51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THẢO LUẬN</a:t>
            </a:r>
            <a:endParaRPr lang="en-US" dirty="0">
              <a:latin typeface="+mn-lt"/>
            </a:endParaRPr>
          </a:p>
        </p:txBody>
      </p:sp>
      <p:pic>
        <p:nvPicPr>
          <p:cNvPr id="5126" name="Picture 6" descr="Conference, council, discussion, forum, meeting, round, table icon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72" y="1635759"/>
            <a:ext cx="3919855" cy="39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2F1D2-7440-4F37-BEF0-9B938B3D1C0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EC5E1-6BD7-4713-BBD8-70832F48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6" y="1073189"/>
            <a:ext cx="10004854" cy="5049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3DFC15-B0C8-4D23-8F4E-65A6FA935044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/>
              <a:t>GIỚI THIỆU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93657"/>
            <a:ext cx="12036425" cy="60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878240" y="1371600"/>
            <a:ext cx="8454570" cy="4838700"/>
          </a:xfrm>
          <a:prstGeom prst="rect">
            <a:avLst/>
          </a:prstGeom>
          <a:solidFill>
            <a:srgbClr val="0130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GIỚI THIỆU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7569" y="2167957"/>
            <a:ext cx="792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LÀ GIẢI PHÁP 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Microsoft YaHei" panose="020B0503020204020204" pitchFamily="34" charset="-122"/>
              </a:rPr>
              <a:t>TOÀN DIỆN</a:t>
            </a:r>
            <a:endParaRPr lang="en-US" sz="2400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HỖ TRỢ </a:t>
            </a:r>
            <a:r>
              <a:rPr lang="en-US" sz="2400" b="1" dirty="0">
                <a:solidFill>
                  <a:srgbClr val="29C7FF"/>
                </a:solidFill>
                <a:latin typeface="+mj-lt"/>
                <a:ea typeface="Microsoft YaHei" panose="020B0503020204020204" pitchFamily="34" charset="-122"/>
              </a:rPr>
              <a:t>NHÀ TRƯỜNG</a:t>
            </a:r>
          </a:p>
          <a:p>
            <a:endParaRPr lang="en-US" sz="2400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TRIỂN KHAI 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Microsoft YaHei" panose="020B0503020204020204" pitchFamily="34" charset="-122"/>
              </a:rPr>
              <a:t>HIỆU QUẢ </a:t>
            </a:r>
          </a:p>
          <a:p>
            <a:r>
              <a:rPr lang="en-US" sz="2400" b="1" dirty="0">
                <a:solidFill>
                  <a:srgbClr val="00B0F0"/>
                </a:solidFill>
                <a:latin typeface="+mj-lt"/>
                <a:ea typeface="Microsoft YaHei" panose="020B0503020204020204" pitchFamily="34" charset="-122"/>
              </a:rPr>
              <a:t>HỌC TẬP &amp; ĐÁNH GIÁ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TRỰC TUYẾN </a:t>
            </a:r>
          </a:p>
        </p:txBody>
      </p:sp>
      <p:sp>
        <p:nvSpPr>
          <p:cNvPr id="9" name="AutoShape 8" descr="Kết quả hình ảnh cho logo vn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23941-3985-4765-919A-D494845C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44" y="1933343"/>
            <a:ext cx="4976192" cy="3643792"/>
          </a:xfrm>
          <a:prstGeom prst="rect">
            <a:avLst/>
          </a:prstGeom>
          <a:ln w="19050" cap="rnd">
            <a:noFill/>
          </a:ln>
          <a:effectLst>
            <a:outerShdw blurRad="25400" dist="254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C09AF-AFCE-441D-9C20-E53300617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396" y="3094448"/>
            <a:ext cx="1305019" cy="24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4801887" y="1050023"/>
            <a:ext cx="261001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0" b="1" dirty="0">
                <a:solidFill>
                  <a:srgbClr val="00B050"/>
                </a:solidFill>
                <a:latin typeface="Roboto" charset="0"/>
                <a:ea typeface="Roboto" charset="0"/>
                <a:cs typeface="Roboto" charset="0"/>
              </a:rPr>
              <a:t>ĐỐI VỚI HỌC SINH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211600" y="4033622"/>
            <a:ext cx="570572" cy="5705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974" y="4028692"/>
            <a:ext cx="17652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TƯ</a:t>
            </a:r>
            <a:r>
              <a:rPr lang="vi-VN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Ơ</a:t>
            </a:r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NG TÁC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3800" y="4458386"/>
            <a:ext cx="3366401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Trao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đổi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với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thầy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cô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các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HỌC SINH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thông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qua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giao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diện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chat.</a:t>
            </a:r>
          </a:p>
          <a:p>
            <a:pPr algn="r">
              <a:lnSpc>
                <a:spcPts val="2220"/>
              </a:lnSpc>
            </a:pP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qua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bài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giảng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live stream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theo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thời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gian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thực</a:t>
            </a:r>
            <a:endParaRPr lang="en-US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211600" y="2565409"/>
            <a:ext cx="570572" cy="570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32728" y="2560479"/>
            <a:ext cx="31774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THEO DÕI KẾT QUẢ HỌC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25145" y="2990173"/>
            <a:ext cx="2885056" cy="63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Theo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dõi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tiến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trình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kết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quả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trực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tuyến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88222" y="4033622"/>
            <a:ext cx="570572" cy="570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8340" y="4028692"/>
            <a:ext cx="43941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HỌC &amp; LÀM BÀI TẬP TRỰC TUYẾN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27455" y="4458386"/>
            <a:ext cx="4182344" cy="63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Thực hiện làm bài tập và nộp bài tập trực tuyến theo thời hạn được đề ra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8222" y="2565409"/>
            <a:ext cx="570572" cy="5705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38340" y="2560479"/>
            <a:ext cx="30267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HỌC MỌI LÚC MỌI </a:t>
            </a:r>
            <a:r>
              <a:rPr lang="en-US" sz="2100" b="1" dirty="0" err="1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NƠi</a:t>
            </a:r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27455" y="2990173"/>
            <a:ext cx="2529132" cy="35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Hỗ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trợ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đa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thiết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bị</a:t>
            </a:r>
            <a:endParaRPr lang="en-US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72" name="Shape 2588"/>
          <p:cNvSpPr/>
          <p:nvPr/>
        </p:nvSpPr>
        <p:spPr>
          <a:xfrm>
            <a:off x="557274" y="2723735"/>
            <a:ext cx="254770" cy="231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3" name="Shape 2617"/>
          <p:cNvSpPr/>
          <p:nvPr/>
        </p:nvSpPr>
        <p:spPr>
          <a:xfrm>
            <a:off x="550733" y="4200736"/>
            <a:ext cx="254770" cy="208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4" name="Shape 2621"/>
          <p:cNvSpPr/>
          <p:nvPr/>
        </p:nvSpPr>
        <p:spPr>
          <a:xfrm>
            <a:off x="11380652" y="4247081"/>
            <a:ext cx="254770" cy="16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5" name="Shape 2634"/>
          <p:cNvSpPr/>
          <p:nvPr/>
        </p:nvSpPr>
        <p:spPr>
          <a:xfrm>
            <a:off x="11380652" y="2735403"/>
            <a:ext cx="254770" cy="254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449051-9EDC-49A1-BDE2-CCDE835ED2F2}"/>
              </a:ext>
            </a:extLst>
          </p:cNvPr>
          <p:cNvGrpSpPr/>
          <p:nvPr/>
        </p:nvGrpSpPr>
        <p:grpSpPr>
          <a:xfrm>
            <a:off x="4725784" y="1804721"/>
            <a:ext cx="3006944" cy="3024162"/>
            <a:chOff x="12927806" y="4486655"/>
            <a:chExt cx="7460986" cy="7503707"/>
          </a:xfrm>
        </p:grpSpPr>
        <p:sp>
          <p:nvSpPr>
            <p:cNvPr id="26" name="Freeform 767">
              <a:extLst>
                <a:ext uri="{FF2B5EF4-FFF2-40B4-BE49-F238E27FC236}">
                  <a16:creationId xmlns:a16="http://schemas.microsoft.com/office/drawing/2014/main" id="{904BECA4-5D9F-4357-924C-CDE82FD2E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2288" y="8199433"/>
              <a:ext cx="2776126" cy="3790929"/>
            </a:xfrm>
            <a:custGeom>
              <a:avLst/>
              <a:gdLst>
                <a:gd name="T0" fmla="*/ 3435 w 4621"/>
                <a:gd name="T1" fmla="*/ 4364 h 6311"/>
                <a:gd name="T2" fmla="*/ 3435 w 4621"/>
                <a:gd name="T3" fmla="*/ 4364 h 6311"/>
                <a:gd name="T4" fmla="*/ 3807 w 4621"/>
                <a:gd name="T5" fmla="*/ 2758 h 6311"/>
                <a:gd name="T6" fmla="*/ 4223 w 4621"/>
                <a:gd name="T7" fmla="*/ 1830 h 6311"/>
                <a:gd name="T8" fmla="*/ 4568 w 4621"/>
                <a:gd name="T9" fmla="*/ 1075 h 6311"/>
                <a:gd name="T10" fmla="*/ 3922 w 4621"/>
                <a:gd name="T11" fmla="*/ 1702 h 6311"/>
                <a:gd name="T12" fmla="*/ 3410 w 4621"/>
                <a:gd name="T13" fmla="*/ 2150 h 6311"/>
                <a:gd name="T14" fmla="*/ 3608 w 4621"/>
                <a:gd name="T15" fmla="*/ 1299 h 6311"/>
                <a:gd name="T16" fmla="*/ 3698 w 4621"/>
                <a:gd name="T17" fmla="*/ 307 h 6311"/>
                <a:gd name="T18" fmla="*/ 3192 w 4621"/>
                <a:gd name="T19" fmla="*/ 1356 h 6311"/>
                <a:gd name="T20" fmla="*/ 2834 w 4621"/>
                <a:gd name="T21" fmla="*/ 1887 h 6311"/>
                <a:gd name="T22" fmla="*/ 2726 w 4621"/>
                <a:gd name="T23" fmla="*/ 1030 h 6311"/>
                <a:gd name="T24" fmla="*/ 2566 w 4621"/>
                <a:gd name="T25" fmla="*/ 6 h 6311"/>
                <a:gd name="T26" fmla="*/ 2304 w 4621"/>
                <a:gd name="T27" fmla="*/ 960 h 6311"/>
                <a:gd name="T28" fmla="*/ 2297 w 4621"/>
                <a:gd name="T29" fmla="*/ 1856 h 6311"/>
                <a:gd name="T30" fmla="*/ 1862 w 4621"/>
                <a:gd name="T31" fmla="*/ 979 h 6311"/>
                <a:gd name="T32" fmla="*/ 1337 w 4621"/>
                <a:gd name="T33" fmla="*/ 281 h 6311"/>
                <a:gd name="T34" fmla="*/ 1600 w 4621"/>
                <a:gd name="T35" fmla="*/ 1689 h 6311"/>
                <a:gd name="T36" fmla="*/ 1677 w 4621"/>
                <a:gd name="T37" fmla="*/ 2720 h 6311"/>
                <a:gd name="T38" fmla="*/ 915 w 4621"/>
                <a:gd name="T39" fmla="*/ 2585 h 6311"/>
                <a:gd name="T40" fmla="*/ 147 w 4621"/>
                <a:gd name="T41" fmla="*/ 2540 h 6311"/>
                <a:gd name="T42" fmla="*/ 153 w 4621"/>
                <a:gd name="T43" fmla="*/ 2848 h 6311"/>
                <a:gd name="T44" fmla="*/ 608 w 4621"/>
                <a:gd name="T45" fmla="*/ 3020 h 6311"/>
                <a:gd name="T46" fmla="*/ 1382 w 4621"/>
                <a:gd name="T47" fmla="*/ 3686 h 6311"/>
                <a:gd name="T48" fmla="*/ 1990 w 4621"/>
                <a:gd name="T49" fmla="*/ 4313 h 6311"/>
                <a:gd name="T50" fmla="*/ 2086 w 4621"/>
                <a:gd name="T51" fmla="*/ 5420 h 6311"/>
                <a:gd name="T52" fmla="*/ 2080 w 4621"/>
                <a:gd name="T53" fmla="*/ 6310 h 6311"/>
                <a:gd name="T54" fmla="*/ 3333 w 4621"/>
                <a:gd name="T55" fmla="*/ 6310 h 6311"/>
                <a:gd name="T56" fmla="*/ 3435 w 4621"/>
                <a:gd name="T57" fmla="*/ 4364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21" h="6311">
                  <a:moveTo>
                    <a:pt x="3435" y="4364"/>
                  </a:moveTo>
                  <a:lnTo>
                    <a:pt x="3435" y="4364"/>
                  </a:lnTo>
                  <a:cubicBezTo>
                    <a:pt x="3794" y="3641"/>
                    <a:pt x="3730" y="3161"/>
                    <a:pt x="3807" y="2758"/>
                  </a:cubicBezTo>
                  <a:cubicBezTo>
                    <a:pt x="3884" y="2355"/>
                    <a:pt x="4108" y="1996"/>
                    <a:pt x="4223" y="1830"/>
                  </a:cubicBezTo>
                  <a:cubicBezTo>
                    <a:pt x="4363" y="1631"/>
                    <a:pt x="4620" y="1196"/>
                    <a:pt x="4568" y="1075"/>
                  </a:cubicBezTo>
                  <a:cubicBezTo>
                    <a:pt x="4466" y="832"/>
                    <a:pt x="4140" y="1395"/>
                    <a:pt x="3922" y="1702"/>
                  </a:cubicBezTo>
                  <a:cubicBezTo>
                    <a:pt x="3698" y="2003"/>
                    <a:pt x="3487" y="2163"/>
                    <a:pt x="3410" y="2150"/>
                  </a:cubicBezTo>
                  <a:cubicBezTo>
                    <a:pt x="3340" y="2131"/>
                    <a:pt x="3493" y="1696"/>
                    <a:pt x="3608" y="1299"/>
                  </a:cubicBezTo>
                  <a:cubicBezTo>
                    <a:pt x="3800" y="646"/>
                    <a:pt x="3909" y="358"/>
                    <a:pt x="3698" y="307"/>
                  </a:cubicBezTo>
                  <a:cubicBezTo>
                    <a:pt x="3442" y="249"/>
                    <a:pt x="3333" y="966"/>
                    <a:pt x="3192" y="1356"/>
                  </a:cubicBezTo>
                  <a:cubicBezTo>
                    <a:pt x="3058" y="1715"/>
                    <a:pt x="2968" y="1900"/>
                    <a:pt x="2834" y="1887"/>
                  </a:cubicBezTo>
                  <a:cubicBezTo>
                    <a:pt x="2776" y="1881"/>
                    <a:pt x="2739" y="1606"/>
                    <a:pt x="2726" y="1030"/>
                  </a:cubicBezTo>
                  <a:cubicBezTo>
                    <a:pt x="2713" y="185"/>
                    <a:pt x="2694" y="0"/>
                    <a:pt x="2566" y="6"/>
                  </a:cubicBezTo>
                  <a:cubicBezTo>
                    <a:pt x="2265" y="19"/>
                    <a:pt x="2323" y="524"/>
                    <a:pt x="2304" y="960"/>
                  </a:cubicBezTo>
                  <a:cubicBezTo>
                    <a:pt x="2291" y="1395"/>
                    <a:pt x="2336" y="1843"/>
                    <a:pt x="2297" y="1856"/>
                  </a:cubicBezTo>
                  <a:cubicBezTo>
                    <a:pt x="2137" y="1932"/>
                    <a:pt x="2022" y="1382"/>
                    <a:pt x="1862" y="979"/>
                  </a:cubicBezTo>
                  <a:cubicBezTo>
                    <a:pt x="1702" y="582"/>
                    <a:pt x="1587" y="19"/>
                    <a:pt x="1337" y="281"/>
                  </a:cubicBezTo>
                  <a:cubicBezTo>
                    <a:pt x="1165" y="467"/>
                    <a:pt x="1408" y="1222"/>
                    <a:pt x="1600" y="1689"/>
                  </a:cubicBezTo>
                  <a:cubicBezTo>
                    <a:pt x="1785" y="2150"/>
                    <a:pt x="1869" y="2527"/>
                    <a:pt x="1677" y="2720"/>
                  </a:cubicBezTo>
                  <a:cubicBezTo>
                    <a:pt x="1408" y="2982"/>
                    <a:pt x="1229" y="2783"/>
                    <a:pt x="915" y="2585"/>
                  </a:cubicBezTo>
                  <a:cubicBezTo>
                    <a:pt x="595" y="2387"/>
                    <a:pt x="294" y="2374"/>
                    <a:pt x="147" y="2540"/>
                  </a:cubicBezTo>
                  <a:cubicBezTo>
                    <a:pt x="0" y="2713"/>
                    <a:pt x="70" y="2879"/>
                    <a:pt x="153" y="2848"/>
                  </a:cubicBezTo>
                  <a:cubicBezTo>
                    <a:pt x="237" y="2816"/>
                    <a:pt x="352" y="2854"/>
                    <a:pt x="608" y="3020"/>
                  </a:cubicBezTo>
                  <a:cubicBezTo>
                    <a:pt x="864" y="3187"/>
                    <a:pt x="998" y="3462"/>
                    <a:pt x="1382" y="3686"/>
                  </a:cubicBezTo>
                  <a:cubicBezTo>
                    <a:pt x="1772" y="3910"/>
                    <a:pt x="1881" y="4044"/>
                    <a:pt x="1990" y="4313"/>
                  </a:cubicBezTo>
                  <a:cubicBezTo>
                    <a:pt x="2099" y="4582"/>
                    <a:pt x="2086" y="5420"/>
                    <a:pt x="2086" y="5420"/>
                  </a:cubicBezTo>
                  <a:cubicBezTo>
                    <a:pt x="2086" y="5715"/>
                    <a:pt x="2086" y="6009"/>
                    <a:pt x="2080" y="6310"/>
                  </a:cubicBezTo>
                  <a:cubicBezTo>
                    <a:pt x="3333" y="6310"/>
                    <a:pt x="3333" y="6310"/>
                    <a:pt x="3333" y="6310"/>
                  </a:cubicBezTo>
                  <a:cubicBezTo>
                    <a:pt x="3378" y="5126"/>
                    <a:pt x="3435" y="4364"/>
                    <a:pt x="3435" y="4364"/>
                  </a:cubicBezTo>
                </a:path>
              </a:pathLst>
            </a:custGeom>
            <a:solidFill>
              <a:srgbClr val="7C787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7" name="Freeform 768">
              <a:extLst>
                <a:ext uri="{FF2B5EF4-FFF2-40B4-BE49-F238E27FC236}">
                  <a16:creationId xmlns:a16="http://schemas.microsoft.com/office/drawing/2014/main" id="{0EF8C627-4102-43AF-A5EE-1DC797AD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7806" y="7143614"/>
              <a:ext cx="2837051" cy="2249125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8" name="Freeform 769">
              <a:extLst>
                <a:ext uri="{FF2B5EF4-FFF2-40B4-BE49-F238E27FC236}">
                  <a16:creationId xmlns:a16="http://schemas.microsoft.com/office/drawing/2014/main" id="{57F45968-EF9E-41DA-A4D4-2C0BC4F2F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15" y="4486655"/>
              <a:ext cx="4529746" cy="3867755"/>
            </a:xfrm>
            <a:custGeom>
              <a:avLst/>
              <a:gdLst>
                <a:gd name="T0" fmla="*/ 4653 w 7540"/>
                <a:gd name="T1" fmla="*/ 0 h 6439"/>
                <a:gd name="T2" fmla="*/ 4653 w 7540"/>
                <a:gd name="T3" fmla="*/ 0 h 6439"/>
                <a:gd name="T4" fmla="*/ 3014 w 7540"/>
                <a:gd name="T5" fmla="*/ 454 h 6439"/>
                <a:gd name="T6" fmla="*/ 1408 w 7540"/>
                <a:gd name="T7" fmla="*/ 4684 h 6439"/>
                <a:gd name="T8" fmla="*/ 3200 w 7540"/>
                <a:gd name="T9" fmla="*/ 5823 h 6439"/>
                <a:gd name="T10" fmla="*/ 4166 w 7540"/>
                <a:gd name="T11" fmla="*/ 5497 h 6439"/>
                <a:gd name="T12" fmla="*/ 4307 w 7540"/>
                <a:gd name="T13" fmla="*/ 5471 h 6439"/>
                <a:gd name="T14" fmla="*/ 4870 w 7540"/>
                <a:gd name="T15" fmla="*/ 6438 h 6439"/>
                <a:gd name="T16" fmla="*/ 5517 w 7540"/>
                <a:gd name="T17" fmla="*/ 4793 h 6439"/>
                <a:gd name="T18" fmla="*/ 6765 w 7540"/>
                <a:gd name="T19" fmla="*/ 1484 h 6439"/>
                <a:gd name="T20" fmla="*/ 4653 w 7540"/>
                <a:gd name="T21" fmla="*/ 0 h 6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40" h="6439">
                  <a:moveTo>
                    <a:pt x="4653" y="0"/>
                  </a:moveTo>
                  <a:lnTo>
                    <a:pt x="4653" y="0"/>
                  </a:lnTo>
                  <a:cubicBezTo>
                    <a:pt x="4051" y="0"/>
                    <a:pt x="3456" y="198"/>
                    <a:pt x="3014" y="454"/>
                  </a:cubicBezTo>
                  <a:cubicBezTo>
                    <a:pt x="1978" y="1062"/>
                    <a:pt x="0" y="2745"/>
                    <a:pt x="1408" y="4684"/>
                  </a:cubicBezTo>
                  <a:cubicBezTo>
                    <a:pt x="2061" y="5580"/>
                    <a:pt x="2701" y="5823"/>
                    <a:pt x="3200" y="5823"/>
                  </a:cubicBezTo>
                  <a:cubicBezTo>
                    <a:pt x="3776" y="5823"/>
                    <a:pt x="4166" y="5497"/>
                    <a:pt x="4166" y="5497"/>
                  </a:cubicBezTo>
                  <a:cubicBezTo>
                    <a:pt x="4166" y="5497"/>
                    <a:pt x="4224" y="5471"/>
                    <a:pt x="4307" y="5471"/>
                  </a:cubicBezTo>
                  <a:cubicBezTo>
                    <a:pt x="4486" y="5471"/>
                    <a:pt x="4781" y="5599"/>
                    <a:pt x="4870" y="6438"/>
                  </a:cubicBezTo>
                  <a:cubicBezTo>
                    <a:pt x="4870" y="6438"/>
                    <a:pt x="5721" y="5363"/>
                    <a:pt x="5517" y="4793"/>
                  </a:cubicBezTo>
                  <a:cubicBezTo>
                    <a:pt x="5517" y="4793"/>
                    <a:pt x="7539" y="3411"/>
                    <a:pt x="6765" y="1484"/>
                  </a:cubicBezTo>
                  <a:cubicBezTo>
                    <a:pt x="6317" y="377"/>
                    <a:pt x="5478" y="0"/>
                    <a:pt x="4653" y="0"/>
                  </a:cubicBez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9" name="Freeform 770">
              <a:extLst>
                <a:ext uri="{FF2B5EF4-FFF2-40B4-BE49-F238E27FC236}">
                  <a16:creationId xmlns:a16="http://schemas.microsoft.com/office/drawing/2014/main" id="{DC4B14FC-24EC-4581-9A1D-599289919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3488" y="4820851"/>
              <a:ext cx="3374793" cy="3184275"/>
            </a:xfrm>
            <a:custGeom>
              <a:avLst/>
              <a:gdLst>
                <a:gd name="T0" fmla="*/ 3040 w 5620"/>
                <a:gd name="T1" fmla="*/ 0 h 5300"/>
                <a:gd name="T2" fmla="*/ 3040 w 5620"/>
                <a:gd name="T3" fmla="*/ 0 h 5300"/>
                <a:gd name="T4" fmla="*/ 1459 w 5620"/>
                <a:gd name="T5" fmla="*/ 378 h 5300"/>
                <a:gd name="T6" fmla="*/ 576 w 5620"/>
                <a:gd name="T7" fmla="*/ 2873 h 5300"/>
                <a:gd name="T8" fmla="*/ 2739 w 5620"/>
                <a:gd name="T9" fmla="*/ 4505 h 5300"/>
                <a:gd name="T10" fmla="*/ 2758 w 5620"/>
                <a:gd name="T11" fmla="*/ 4505 h 5300"/>
                <a:gd name="T12" fmla="*/ 2349 w 5620"/>
                <a:gd name="T13" fmla="*/ 5299 h 5300"/>
                <a:gd name="T14" fmla="*/ 5516 w 5620"/>
                <a:gd name="T15" fmla="*/ 2118 h 5300"/>
                <a:gd name="T16" fmla="*/ 3040 w 5620"/>
                <a:gd name="T17" fmla="*/ 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0" h="5300">
                  <a:moveTo>
                    <a:pt x="3040" y="0"/>
                  </a:moveTo>
                  <a:lnTo>
                    <a:pt x="3040" y="0"/>
                  </a:lnTo>
                  <a:cubicBezTo>
                    <a:pt x="2483" y="0"/>
                    <a:pt x="1913" y="134"/>
                    <a:pt x="1459" y="378"/>
                  </a:cubicBezTo>
                  <a:cubicBezTo>
                    <a:pt x="0" y="1152"/>
                    <a:pt x="576" y="2873"/>
                    <a:pt x="576" y="2873"/>
                  </a:cubicBezTo>
                  <a:cubicBezTo>
                    <a:pt x="857" y="4461"/>
                    <a:pt x="2540" y="4505"/>
                    <a:pt x="2739" y="4505"/>
                  </a:cubicBezTo>
                  <a:cubicBezTo>
                    <a:pt x="2752" y="4505"/>
                    <a:pt x="2758" y="4505"/>
                    <a:pt x="2758" y="4505"/>
                  </a:cubicBezTo>
                  <a:cubicBezTo>
                    <a:pt x="2688" y="4858"/>
                    <a:pt x="2349" y="5299"/>
                    <a:pt x="2349" y="5299"/>
                  </a:cubicBezTo>
                  <a:cubicBezTo>
                    <a:pt x="2617" y="5299"/>
                    <a:pt x="5619" y="4294"/>
                    <a:pt x="5516" y="2118"/>
                  </a:cubicBezTo>
                  <a:cubicBezTo>
                    <a:pt x="5440" y="627"/>
                    <a:pt x="4249" y="0"/>
                    <a:pt x="3040" y="0"/>
                  </a:cubicBez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30" name="Freeform 771">
              <a:extLst>
                <a:ext uri="{FF2B5EF4-FFF2-40B4-BE49-F238E27FC236}">
                  <a16:creationId xmlns:a16="http://schemas.microsoft.com/office/drawing/2014/main" id="{BC171672-9FAA-4D04-B1A9-06EF8689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7770" y="6078792"/>
              <a:ext cx="3041022" cy="2275618"/>
            </a:xfrm>
            <a:custGeom>
              <a:avLst/>
              <a:gdLst>
                <a:gd name="T0" fmla="*/ 2279 w 5064"/>
                <a:gd name="T1" fmla="*/ 0 h 3789"/>
                <a:gd name="T2" fmla="*/ 2279 w 5064"/>
                <a:gd name="T3" fmla="*/ 0 h 3789"/>
                <a:gd name="T4" fmla="*/ 1210 w 5064"/>
                <a:gd name="T5" fmla="*/ 3123 h 3789"/>
                <a:gd name="T6" fmla="*/ 692 w 5064"/>
                <a:gd name="T7" fmla="*/ 3532 h 3789"/>
                <a:gd name="T8" fmla="*/ 2112 w 5064"/>
                <a:gd name="T9" fmla="*/ 3788 h 3789"/>
                <a:gd name="T10" fmla="*/ 3373 w 5064"/>
                <a:gd name="T11" fmla="*/ 3570 h 3789"/>
                <a:gd name="T12" fmla="*/ 4717 w 5064"/>
                <a:gd name="T13" fmla="*/ 2445 h 3789"/>
                <a:gd name="T14" fmla="*/ 2426 w 5064"/>
                <a:gd name="T15" fmla="*/ 7 h 3789"/>
                <a:gd name="T16" fmla="*/ 2279 w 5064"/>
                <a:gd name="T17" fmla="*/ 0 h 3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64" h="3789">
                  <a:moveTo>
                    <a:pt x="2279" y="0"/>
                  </a:moveTo>
                  <a:lnTo>
                    <a:pt x="2279" y="0"/>
                  </a:lnTo>
                  <a:cubicBezTo>
                    <a:pt x="167" y="0"/>
                    <a:pt x="0" y="2285"/>
                    <a:pt x="1210" y="3123"/>
                  </a:cubicBezTo>
                  <a:cubicBezTo>
                    <a:pt x="1210" y="3123"/>
                    <a:pt x="1005" y="3494"/>
                    <a:pt x="692" y="3532"/>
                  </a:cubicBezTo>
                  <a:cubicBezTo>
                    <a:pt x="692" y="3532"/>
                    <a:pt x="1293" y="3788"/>
                    <a:pt x="2112" y="3788"/>
                  </a:cubicBezTo>
                  <a:cubicBezTo>
                    <a:pt x="2496" y="3788"/>
                    <a:pt x="2931" y="3730"/>
                    <a:pt x="3373" y="3570"/>
                  </a:cubicBezTo>
                  <a:cubicBezTo>
                    <a:pt x="3373" y="3570"/>
                    <a:pt x="4378" y="3327"/>
                    <a:pt x="4717" y="2445"/>
                  </a:cubicBezTo>
                  <a:cubicBezTo>
                    <a:pt x="5063" y="1562"/>
                    <a:pt x="4672" y="109"/>
                    <a:pt x="2426" y="7"/>
                  </a:cubicBezTo>
                  <a:cubicBezTo>
                    <a:pt x="2375" y="7"/>
                    <a:pt x="2330" y="0"/>
                    <a:pt x="2279" y="0"/>
                  </a:cubicBez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31" name="Freeform 772">
              <a:extLst>
                <a:ext uri="{FF2B5EF4-FFF2-40B4-BE49-F238E27FC236}">
                  <a16:creationId xmlns:a16="http://schemas.microsoft.com/office/drawing/2014/main" id="{B1FBFBC5-9247-479E-9B80-D63D32482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2974" y="7560513"/>
              <a:ext cx="1920506" cy="1499417"/>
            </a:xfrm>
            <a:custGeom>
              <a:avLst/>
              <a:gdLst>
                <a:gd name="T0" fmla="*/ 1293 w 3195"/>
                <a:gd name="T1" fmla="*/ 0 h 2497"/>
                <a:gd name="T2" fmla="*/ 1293 w 3195"/>
                <a:gd name="T3" fmla="*/ 0 h 2497"/>
                <a:gd name="T4" fmla="*/ 262 w 3195"/>
                <a:gd name="T5" fmla="*/ 711 h 2497"/>
                <a:gd name="T6" fmla="*/ 474 w 3195"/>
                <a:gd name="T7" fmla="*/ 1856 h 2497"/>
                <a:gd name="T8" fmla="*/ 77 w 3195"/>
                <a:gd name="T9" fmla="*/ 2067 h 2497"/>
                <a:gd name="T10" fmla="*/ 1350 w 3195"/>
                <a:gd name="T11" fmla="*/ 2496 h 2497"/>
                <a:gd name="T12" fmla="*/ 2221 w 3195"/>
                <a:gd name="T13" fmla="*/ 2195 h 2497"/>
                <a:gd name="T14" fmla="*/ 1984 w 3195"/>
                <a:gd name="T15" fmla="*/ 147 h 2497"/>
                <a:gd name="T16" fmla="*/ 1293 w 3195"/>
                <a:gd name="T17" fmla="*/ 0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5" h="2497">
                  <a:moveTo>
                    <a:pt x="1293" y="0"/>
                  </a:moveTo>
                  <a:lnTo>
                    <a:pt x="1293" y="0"/>
                  </a:lnTo>
                  <a:cubicBezTo>
                    <a:pt x="832" y="0"/>
                    <a:pt x="442" y="231"/>
                    <a:pt x="262" y="711"/>
                  </a:cubicBezTo>
                  <a:cubicBezTo>
                    <a:pt x="0" y="1415"/>
                    <a:pt x="474" y="1856"/>
                    <a:pt x="474" y="1856"/>
                  </a:cubicBezTo>
                  <a:cubicBezTo>
                    <a:pt x="422" y="2061"/>
                    <a:pt x="77" y="2067"/>
                    <a:pt x="77" y="2067"/>
                  </a:cubicBezTo>
                  <a:cubicBezTo>
                    <a:pt x="77" y="2067"/>
                    <a:pt x="672" y="2496"/>
                    <a:pt x="1350" y="2496"/>
                  </a:cubicBezTo>
                  <a:cubicBezTo>
                    <a:pt x="1638" y="2496"/>
                    <a:pt x="1939" y="2419"/>
                    <a:pt x="2221" y="2195"/>
                  </a:cubicBezTo>
                  <a:cubicBezTo>
                    <a:pt x="3194" y="1018"/>
                    <a:pt x="2720" y="455"/>
                    <a:pt x="1984" y="147"/>
                  </a:cubicBezTo>
                  <a:cubicBezTo>
                    <a:pt x="1747" y="51"/>
                    <a:pt x="1510" y="0"/>
                    <a:pt x="1293" y="0"/>
                  </a:cubicBez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05F310E6-7338-47CC-98BE-4225D4A64417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/>
              <a:t>LỢI ÍCH CỦA HỆ THỐNG</a:t>
            </a:r>
          </a:p>
        </p:txBody>
      </p:sp>
    </p:spTree>
    <p:extLst>
      <p:ext uri="{BB962C8B-B14F-4D97-AF65-F5344CB8AC3E}">
        <p14:creationId xmlns:p14="http://schemas.microsoft.com/office/powerpoint/2010/main" val="2980341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5120658" y="908111"/>
            <a:ext cx="266130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0" b="1" dirty="0">
                <a:solidFill>
                  <a:srgbClr val="00B050"/>
                </a:solidFill>
                <a:latin typeface="Roboto" charset="0"/>
                <a:ea typeface="Roboto" charset="0"/>
                <a:cs typeface="Roboto" charset="0"/>
              </a:rPr>
              <a:t>ĐỐI VỚI GIÁO VIÊN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447899" y="1420566"/>
            <a:ext cx="1836061" cy="4408914"/>
            <a:chOff x="10341073" y="2865301"/>
            <a:chExt cx="3672122" cy="8817827"/>
          </a:xfrm>
        </p:grpSpPr>
        <p:sp>
          <p:nvSpPr>
            <p:cNvPr id="56" name="Freeform 1"/>
            <p:cNvSpPr>
              <a:spLocks noChangeArrowheads="1"/>
            </p:cNvSpPr>
            <p:nvPr/>
          </p:nvSpPr>
          <p:spPr bwMode="auto">
            <a:xfrm>
              <a:off x="10341073" y="2865301"/>
              <a:ext cx="3672122" cy="8817827"/>
            </a:xfrm>
            <a:custGeom>
              <a:avLst/>
              <a:gdLst>
                <a:gd name="T0" fmla="*/ 9102 w 10906"/>
                <a:gd name="T1" fmla="*/ 4856 h 26185"/>
                <a:gd name="T2" fmla="*/ 10549 w 10906"/>
                <a:gd name="T3" fmla="*/ 8732 h 26185"/>
                <a:gd name="T4" fmla="*/ 9442 w 10906"/>
                <a:gd name="T5" fmla="*/ 12322 h 26185"/>
                <a:gd name="T6" fmla="*/ 9102 w 10906"/>
                <a:gd name="T7" fmla="*/ 12583 h 26185"/>
                <a:gd name="T8" fmla="*/ 9347 w 10906"/>
                <a:gd name="T9" fmla="*/ 9412 h 26185"/>
                <a:gd name="T10" fmla="*/ 9102 w 10906"/>
                <a:gd name="T11" fmla="*/ 4856 h 26185"/>
                <a:gd name="T12" fmla="*/ 6666 w 10906"/>
                <a:gd name="T13" fmla="*/ 214 h 26185"/>
                <a:gd name="T14" fmla="*/ 7354 w 10906"/>
                <a:gd name="T15" fmla="*/ 760 h 26185"/>
                <a:gd name="T16" fmla="*/ 7543 w 10906"/>
                <a:gd name="T17" fmla="*/ 2270 h 26185"/>
                <a:gd name="T18" fmla="*/ 7235 w 10906"/>
                <a:gd name="T19" fmla="*/ 2879 h 26185"/>
                <a:gd name="T20" fmla="*/ 7156 w 10906"/>
                <a:gd name="T21" fmla="*/ 3812 h 26185"/>
                <a:gd name="T22" fmla="*/ 8587 w 10906"/>
                <a:gd name="T23" fmla="*/ 4651 h 26185"/>
                <a:gd name="T24" fmla="*/ 9102 w 10906"/>
                <a:gd name="T25" fmla="*/ 9087 h 26185"/>
                <a:gd name="T26" fmla="*/ 8896 w 10906"/>
                <a:gd name="T27" fmla="*/ 10511 h 26185"/>
                <a:gd name="T28" fmla="*/ 9102 w 10906"/>
                <a:gd name="T29" fmla="*/ 12583 h 26185"/>
                <a:gd name="T30" fmla="*/ 8659 w 10906"/>
                <a:gd name="T31" fmla="*/ 12986 h 26185"/>
                <a:gd name="T32" fmla="*/ 8073 w 10906"/>
                <a:gd name="T33" fmla="*/ 14567 h 26185"/>
                <a:gd name="T34" fmla="*/ 7267 w 10906"/>
                <a:gd name="T35" fmla="*/ 20316 h 26185"/>
                <a:gd name="T36" fmla="*/ 6697 w 10906"/>
                <a:gd name="T37" fmla="*/ 23495 h 26185"/>
                <a:gd name="T38" fmla="*/ 6951 w 10906"/>
                <a:gd name="T39" fmla="*/ 24880 h 26185"/>
                <a:gd name="T40" fmla="*/ 6721 w 10906"/>
                <a:gd name="T41" fmla="*/ 25852 h 26185"/>
                <a:gd name="T42" fmla="*/ 5511 w 10906"/>
                <a:gd name="T43" fmla="*/ 25465 h 26185"/>
                <a:gd name="T44" fmla="*/ 5590 w 10906"/>
                <a:gd name="T45" fmla="*/ 24452 h 26185"/>
                <a:gd name="T46" fmla="*/ 5495 w 10906"/>
                <a:gd name="T47" fmla="*/ 23282 h 26185"/>
                <a:gd name="T48" fmla="*/ 5535 w 10906"/>
                <a:gd name="T49" fmla="*/ 21234 h 26185"/>
                <a:gd name="T50" fmla="*/ 5725 w 10906"/>
                <a:gd name="T51" fmla="*/ 19423 h 26185"/>
                <a:gd name="T52" fmla="*/ 5606 w 10906"/>
                <a:gd name="T53" fmla="*/ 16908 h 26185"/>
                <a:gd name="T54" fmla="*/ 5045 w 10906"/>
                <a:gd name="T55" fmla="*/ 15959 h 26185"/>
                <a:gd name="T56" fmla="*/ 3179 w 10906"/>
                <a:gd name="T57" fmla="*/ 22958 h 26185"/>
                <a:gd name="T58" fmla="*/ 3290 w 10906"/>
                <a:gd name="T59" fmla="*/ 9491 h 26185"/>
                <a:gd name="T60" fmla="*/ 3179 w 10906"/>
                <a:gd name="T61" fmla="*/ 8834 h 26185"/>
                <a:gd name="T62" fmla="*/ 3836 w 10906"/>
                <a:gd name="T63" fmla="*/ 4382 h 26185"/>
                <a:gd name="T64" fmla="*/ 5487 w 10906"/>
                <a:gd name="T65" fmla="*/ 3741 h 26185"/>
                <a:gd name="T66" fmla="*/ 5235 w 10906"/>
                <a:gd name="T67" fmla="*/ 2666 h 26185"/>
                <a:gd name="T68" fmla="*/ 5338 w 10906"/>
                <a:gd name="T69" fmla="*/ 1400 h 26185"/>
                <a:gd name="T70" fmla="*/ 5843 w 10906"/>
                <a:gd name="T71" fmla="*/ 428 h 26185"/>
                <a:gd name="T72" fmla="*/ 6666 w 10906"/>
                <a:gd name="T73" fmla="*/ 214 h 26185"/>
                <a:gd name="T74" fmla="*/ 3179 w 10906"/>
                <a:gd name="T75" fmla="*/ 22958 h 26185"/>
                <a:gd name="T76" fmla="*/ 2768 w 10906"/>
                <a:gd name="T77" fmla="*/ 24721 h 26185"/>
                <a:gd name="T78" fmla="*/ 2198 w 10906"/>
                <a:gd name="T79" fmla="*/ 25465 h 26185"/>
                <a:gd name="T80" fmla="*/ 1305 w 10906"/>
                <a:gd name="T81" fmla="*/ 25955 h 26185"/>
                <a:gd name="T82" fmla="*/ 387 w 10906"/>
                <a:gd name="T83" fmla="*/ 25386 h 26185"/>
                <a:gd name="T84" fmla="*/ 1067 w 10906"/>
                <a:gd name="T85" fmla="*/ 24318 h 26185"/>
                <a:gd name="T86" fmla="*/ 1756 w 10906"/>
                <a:gd name="T87" fmla="*/ 19541 h 26185"/>
                <a:gd name="T88" fmla="*/ 2958 w 10906"/>
                <a:gd name="T89" fmla="*/ 14219 h 26185"/>
                <a:gd name="T90" fmla="*/ 3076 w 10906"/>
                <a:gd name="T91" fmla="*/ 12780 h 26185"/>
                <a:gd name="T92" fmla="*/ 2594 w 10906"/>
                <a:gd name="T93" fmla="*/ 12725 h 26185"/>
                <a:gd name="T94" fmla="*/ 2198 w 10906"/>
                <a:gd name="T95" fmla="*/ 11452 h 26185"/>
                <a:gd name="T96" fmla="*/ 1930 w 10906"/>
                <a:gd name="T97" fmla="*/ 8336 h 26185"/>
                <a:gd name="T98" fmla="*/ 2594 w 10906"/>
                <a:gd name="T99" fmla="*/ 5885 h 26185"/>
                <a:gd name="T100" fmla="*/ 3179 w 10906"/>
                <a:gd name="T101" fmla="*/ 4532 h 26185"/>
                <a:gd name="T102" fmla="*/ 3021 w 10906"/>
                <a:gd name="T103" fmla="*/ 9080 h 26185"/>
                <a:gd name="T104" fmla="*/ 3156 w 10906"/>
                <a:gd name="T105" fmla="*/ 10289 h 26185"/>
                <a:gd name="T106" fmla="*/ 3179 w 10906"/>
                <a:gd name="T107" fmla="*/ 22958 h 2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06" h="26185">
                  <a:moveTo>
                    <a:pt x="9102" y="4856"/>
                  </a:moveTo>
                  <a:lnTo>
                    <a:pt x="9102" y="4856"/>
                  </a:lnTo>
                  <a:cubicBezTo>
                    <a:pt x="9291" y="4983"/>
                    <a:pt x="9442" y="5173"/>
                    <a:pt x="9505" y="5505"/>
                  </a:cubicBezTo>
                  <a:cubicBezTo>
                    <a:pt x="9616" y="6114"/>
                    <a:pt x="10240" y="8162"/>
                    <a:pt x="10549" y="8732"/>
                  </a:cubicBezTo>
                  <a:cubicBezTo>
                    <a:pt x="10865" y="9293"/>
                    <a:pt x="10905" y="10060"/>
                    <a:pt x="10588" y="10535"/>
                  </a:cubicBezTo>
                  <a:cubicBezTo>
                    <a:pt x="10280" y="11009"/>
                    <a:pt x="9545" y="12164"/>
                    <a:pt x="9442" y="12322"/>
                  </a:cubicBezTo>
                  <a:cubicBezTo>
                    <a:pt x="9331" y="12488"/>
                    <a:pt x="9299" y="12607"/>
                    <a:pt x="9133" y="12591"/>
                  </a:cubicBezTo>
                  <a:cubicBezTo>
                    <a:pt x="9125" y="12583"/>
                    <a:pt x="9109" y="12583"/>
                    <a:pt x="9102" y="12583"/>
                  </a:cubicBezTo>
                  <a:cubicBezTo>
                    <a:pt x="9102" y="9941"/>
                    <a:pt x="9102" y="9941"/>
                    <a:pt x="9102" y="9941"/>
                  </a:cubicBezTo>
                  <a:cubicBezTo>
                    <a:pt x="9244" y="9720"/>
                    <a:pt x="9402" y="9530"/>
                    <a:pt x="9347" y="9412"/>
                  </a:cubicBezTo>
                  <a:cubicBezTo>
                    <a:pt x="9252" y="9238"/>
                    <a:pt x="9181" y="9222"/>
                    <a:pt x="9102" y="9087"/>
                  </a:cubicBezTo>
                  <a:lnTo>
                    <a:pt x="9102" y="4856"/>
                  </a:lnTo>
                  <a:close/>
                  <a:moveTo>
                    <a:pt x="6666" y="214"/>
                  </a:moveTo>
                  <a:lnTo>
                    <a:pt x="6666" y="214"/>
                  </a:lnTo>
                  <a:cubicBezTo>
                    <a:pt x="6800" y="325"/>
                    <a:pt x="6966" y="554"/>
                    <a:pt x="7101" y="475"/>
                  </a:cubicBezTo>
                  <a:cubicBezTo>
                    <a:pt x="7235" y="404"/>
                    <a:pt x="7196" y="760"/>
                    <a:pt x="7354" y="760"/>
                  </a:cubicBezTo>
                  <a:cubicBezTo>
                    <a:pt x="7504" y="760"/>
                    <a:pt x="7670" y="1298"/>
                    <a:pt x="7654" y="1582"/>
                  </a:cubicBezTo>
                  <a:cubicBezTo>
                    <a:pt x="7638" y="1867"/>
                    <a:pt x="7559" y="2152"/>
                    <a:pt x="7543" y="2270"/>
                  </a:cubicBezTo>
                  <a:cubicBezTo>
                    <a:pt x="7520" y="2381"/>
                    <a:pt x="7465" y="2856"/>
                    <a:pt x="7370" y="2856"/>
                  </a:cubicBezTo>
                  <a:cubicBezTo>
                    <a:pt x="7275" y="2856"/>
                    <a:pt x="7235" y="2879"/>
                    <a:pt x="7235" y="2879"/>
                  </a:cubicBezTo>
                  <a:cubicBezTo>
                    <a:pt x="7235" y="2879"/>
                    <a:pt x="7124" y="3243"/>
                    <a:pt x="7124" y="3528"/>
                  </a:cubicBezTo>
                  <a:cubicBezTo>
                    <a:pt x="7124" y="3812"/>
                    <a:pt x="7156" y="3812"/>
                    <a:pt x="7156" y="3812"/>
                  </a:cubicBezTo>
                  <a:cubicBezTo>
                    <a:pt x="7330" y="4081"/>
                    <a:pt x="7330" y="4081"/>
                    <a:pt x="7330" y="4081"/>
                  </a:cubicBezTo>
                  <a:cubicBezTo>
                    <a:pt x="7330" y="4081"/>
                    <a:pt x="8192" y="4532"/>
                    <a:pt x="8587" y="4651"/>
                  </a:cubicBezTo>
                  <a:cubicBezTo>
                    <a:pt x="8769" y="4698"/>
                    <a:pt x="8951" y="4754"/>
                    <a:pt x="9102" y="4856"/>
                  </a:cubicBezTo>
                  <a:cubicBezTo>
                    <a:pt x="9102" y="9087"/>
                    <a:pt x="9102" y="9087"/>
                    <a:pt x="9102" y="9087"/>
                  </a:cubicBezTo>
                  <a:cubicBezTo>
                    <a:pt x="9054" y="9008"/>
                    <a:pt x="8999" y="8874"/>
                    <a:pt x="8943" y="8621"/>
                  </a:cubicBezTo>
                  <a:cubicBezTo>
                    <a:pt x="8943" y="9166"/>
                    <a:pt x="8762" y="9973"/>
                    <a:pt x="8896" y="10511"/>
                  </a:cubicBezTo>
                  <a:cubicBezTo>
                    <a:pt x="8880" y="10313"/>
                    <a:pt x="8991" y="10115"/>
                    <a:pt x="9102" y="9941"/>
                  </a:cubicBezTo>
                  <a:cubicBezTo>
                    <a:pt x="9102" y="12583"/>
                    <a:pt x="9102" y="12583"/>
                    <a:pt x="9102" y="12583"/>
                  </a:cubicBezTo>
                  <a:cubicBezTo>
                    <a:pt x="8951" y="12575"/>
                    <a:pt x="8856" y="12591"/>
                    <a:pt x="8856" y="12591"/>
                  </a:cubicBezTo>
                  <a:cubicBezTo>
                    <a:pt x="8856" y="12591"/>
                    <a:pt x="8785" y="12899"/>
                    <a:pt x="8659" y="12986"/>
                  </a:cubicBezTo>
                  <a:cubicBezTo>
                    <a:pt x="8532" y="13081"/>
                    <a:pt x="8366" y="13389"/>
                    <a:pt x="8334" y="13278"/>
                  </a:cubicBezTo>
                  <a:cubicBezTo>
                    <a:pt x="8295" y="13167"/>
                    <a:pt x="8184" y="14077"/>
                    <a:pt x="8073" y="14567"/>
                  </a:cubicBezTo>
                  <a:cubicBezTo>
                    <a:pt x="7971" y="15065"/>
                    <a:pt x="7441" y="18489"/>
                    <a:pt x="7441" y="18972"/>
                  </a:cubicBezTo>
                  <a:cubicBezTo>
                    <a:pt x="7441" y="19462"/>
                    <a:pt x="7243" y="19968"/>
                    <a:pt x="7267" y="20316"/>
                  </a:cubicBezTo>
                  <a:cubicBezTo>
                    <a:pt x="7283" y="20672"/>
                    <a:pt x="7204" y="21590"/>
                    <a:pt x="7188" y="22096"/>
                  </a:cubicBezTo>
                  <a:cubicBezTo>
                    <a:pt x="7172" y="22602"/>
                    <a:pt x="6697" y="23124"/>
                    <a:pt x="6697" y="23495"/>
                  </a:cubicBezTo>
                  <a:cubicBezTo>
                    <a:pt x="6697" y="23867"/>
                    <a:pt x="6816" y="24041"/>
                    <a:pt x="6761" y="24255"/>
                  </a:cubicBezTo>
                  <a:cubicBezTo>
                    <a:pt x="6697" y="24468"/>
                    <a:pt x="6721" y="24626"/>
                    <a:pt x="6951" y="24880"/>
                  </a:cubicBezTo>
                  <a:cubicBezTo>
                    <a:pt x="7188" y="25133"/>
                    <a:pt x="7283" y="25370"/>
                    <a:pt x="7267" y="25560"/>
                  </a:cubicBezTo>
                  <a:cubicBezTo>
                    <a:pt x="7243" y="25757"/>
                    <a:pt x="7188" y="25836"/>
                    <a:pt x="6721" y="25852"/>
                  </a:cubicBezTo>
                  <a:cubicBezTo>
                    <a:pt x="6255" y="25876"/>
                    <a:pt x="5804" y="25734"/>
                    <a:pt x="5804" y="25623"/>
                  </a:cubicBezTo>
                  <a:cubicBezTo>
                    <a:pt x="5804" y="25504"/>
                    <a:pt x="5645" y="25465"/>
                    <a:pt x="5511" y="25465"/>
                  </a:cubicBezTo>
                  <a:cubicBezTo>
                    <a:pt x="5378" y="25465"/>
                    <a:pt x="5393" y="25330"/>
                    <a:pt x="5456" y="25054"/>
                  </a:cubicBezTo>
                  <a:cubicBezTo>
                    <a:pt x="5511" y="24785"/>
                    <a:pt x="5709" y="24413"/>
                    <a:pt x="5590" y="24452"/>
                  </a:cubicBezTo>
                  <a:cubicBezTo>
                    <a:pt x="5472" y="24492"/>
                    <a:pt x="5378" y="24413"/>
                    <a:pt x="5378" y="24025"/>
                  </a:cubicBezTo>
                  <a:cubicBezTo>
                    <a:pt x="5378" y="23630"/>
                    <a:pt x="5314" y="23519"/>
                    <a:pt x="5495" y="23282"/>
                  </a:cubicBezTo>
                  <a:cubicBezTo>
                    <a:pt x="5669" y="23045"/>
                    <a:pt x="5630" y="22618"/>
                    <a:pt x="5590" y="22270"/>
                  </a:cubicBezTo>
                  <a:cubicBezTo>
                    <a:pt x="5551" y="21914"/>
                    <a:pt x="5432" y="21661"/>
                    <a:pt x="5535" y="21234"/>
                  </a:cubicBezTo>
                  <a:cubicBezTo>
                    <a:pt x="5630" y="20807"/>
                    <a:pt x="5645" y="20285"/>
                    <a:pt x="5590" y="20063"/>
                  </a:cubicBezTo>
                  <a:cubicBezTo>
                    <a:pt x="5535" y="19850"/>
                    <a:pt x="5567" y="19597"/>
                    <a:pt x="5725" y="19423"/>
                  </a:cubicBezTo>
                  <a:cubicBezTo>
                    <a:pt x="5883" y="19249"/>
                    <a:pt x="5645" y="18940"/>
                    <a:pt x="5645" y="18743"/>
                  </a:cubicBezTo>
                  <a:cubicBezTo>
                    <a:pt x="5645" y="18545"/>
                    <a:pt x="5709" y="17730"/>
                    <a:pt x="5606" y="16908"/>
                  </a:cubicBezTo>
                  <a:cubicBezTo>
                    <a:pt x="5511" y="16093"/>
                    <a:pt x="5495" y="15469"/>
                    <a:pt x="5472" y="15255"/>
                  </a:cubicBezTo>
                  <a:cubicBezTo>
                    <a:pt x="5456" y="15041"/>
                    <a:pt x="5338" y="15136"/>
                    <a:pt x="5045" y="15959"/>
                  </a:cubicBezTo>
                  <a:cubicBezTo>
                    <a:pt x="4753" y="16773"/>
                    <a:pt x="4010" y="19328"/>
                    <a:pt x="3875" y="19889"/>
                  </a:cubicBezTo>
                  <a:cubicBezTo>
                    <a:pt x="3757" y="20380"/>
                    <a:pt x="3353" y="22159"/>
                    <a:pt x="3179" y="22958"/>
                  </a:cubicBezTo>
                  <a:cubicBezTo>
                    <a:pt x="3179" y="10289"/>
                    <a:pt x="3179" y="10289"/>
                    <a:pt x="3179" y="10289"/>
                  </a:cubicBezTo>
                  <a:cubicBezTo>
                    <a:pt x="3219" y="10242"/>
                    <a:pt x="3187" y="9807"/>
                    <a:pt x="3290" y="9491"/>
                  </a:cubicBezTo>
                  <a:cubicBezTo>
                    <a:pt x="3409" y="9119"/>
                    <a:pt x="3448" y="8613"/>
                    <a:pt x="3464" y="8004"/>
                  </a:cubicBezTo>
                  <a:cubicBezTo>
                    <a:pt x="3464" y="8004"/>
                    <a:pt x="3322" y="8518"/>
                    <a:pt x="3179" y="8834"/>
                  </a:cubicBezTo>
                  <a:cubicBezTo>
                    <a:pt x="3179" y="4532"/>
                    <a:pt x="3179" y="4532"/>
                    <a:pt x="3179" y="4532"/>
                  </a:cubicBezTo>
                  <a:cubicBezTo>
                    <a:pt x="3314" y="4477"/>
                    <a:pt x="3519" y="4421"/>
                    <a:pt x="3836" y="4382"/>
                  </a:cubicBezTo>
                  <a:cubicBezTo>
                    <a:pt x="4555" y="4287"/>
                    <a:pt x="5085" y="4089"/>
                    <a:pt x="5259" y="3955"/>
                  </a:cubicBezTo>
                  <a:cubicBezTo>
                    <a:pt x="5362" y="3876"/>
                    <a:pt x="5424" y="3805"/>
                    <a:pt x="5487" y="3741"/>
                  </a:cubicBezTo>
                  <a:cubicBezTo>
                    <a:pt x="5535" y="3686"/>
                    <a:pt x="5622" y="3583"/>
                    <a:pt x="5543" y="3575"/>
                  </a:cubicBezTo>
                  <a:cubicBezTo>
                    <a:pt x="5362" y="3559"/>
                    <a:pt x="5330" y="2871"/>
                    <a:pt x="5235" y="2666"/>
                  </a:cubicBezTo>
                  <a:cubicBezTo>
                    <a:pt x="5140" y="2468"/>
                    <a:pt x="5172" y="2326"/>
                    <a:pt x="5243" y="2144"/>
                  </a:cubicBezTo>
                  <a:cubicBezTo>
                    <a:pt x="5307" y="1962"/>
                    <a:pt x="5180" y="1693"/>
                    <a:pt x="5338" y="1400"/>
                  </a:cubicBezTo>
                  <a:cubicBezTo>
                    <a:pt x="5495" y="1108"/>
                    <a:pt x="5283" y="760"/>
                    <a:pt x="5495" y="720"/>
                  </a:cubicBezTo>
                  <a:cubicBezTo>
                    <a:pt x="5709" y="681"/>
                    <a:pt x="5630" y="428"/>
                    <a:pt x="5843" y="428"/>
                  </a:cubicBezTo>
                  <a:cubicBezTo>
                    <a:pt x="6057" y="428"/>
                    <a:pt x="6080" y="135"/>
                    <a:pt x="6294" y="230"/>
                  </a:cubicBezTo>
                  <a:cubicBezTo>
                    <a:pt x="6508" y="333"/>
                    <a:pt x="6508" y="0"/>
                    <a:pt x="6666" y="214"/>
                  </a:cubicBezTo>
                  <a:close/>
                  <a:moveTo>
                    <a:pt x="3179" y="22958"/>
                  </a:moveTo>
                  <a:lnTo>
                    <a:pt x="3179" y="22958"/>
                  </a:lnTo>
                  <a:cubicBezTo>
                    <a:pt x="3156" y="23092"/>
                    <a:pt x="3132" y="23195"/>
                    <a:pt x="3116" y="23266"/>
                  </a:cubicBezTo>
                  <a:cubicBezTo>
                    <a:pt x="3021" y="23749"/>
                    <a:pt x="2902" y="24721"/>
                    <a:pt x="2768" y="24721"/>
                  </a:cubicBezTo>
                  <a:cubicBezTo>
                    <a:pt x="2626" y="24721"/>
                    <a:pt x="2665" y="24824"/>
                    <a:pt x="2649" y="25093"/>
                  </a:cubicBezTo>
                  <a:cubicBezTo>
                    <a:pt x="2626" y="25370"/>
                    <a:pt x="2357" y="25409"/>
                    <a:pt x="2198" y="25465"/>
                  </a:cubicBezTo>
                  <a:cubicBezTo>
                    <a:pt x="2048" y="25520"/>
                    <a:pt x="2009" y="25370"/>
                    <a:pt x="2009" y="25370"/>
                  </a:cubicBezTo>
                  <a:cubicBezTo>
                    <a:pt x="2009" y="25370"/>
                    <a:pt x="1756" y="25892"/>
                    <a:pt x="1305" y="25955"/>
                  </a:cubicBezTo>
                  <a:cubicBezTo>
                    <a:pt x="854" y="26010"/>
                    <a:pt x="0" y="26184"/>
                    <a:pt x="0" y="25971"/>
                  </a:cubicBezTo>
                  <a:cubicBezTo>
                    <a:pt x="0" y="25757"/>
                    <a:pt x="95" y="25560"/>
                    <a:pt x="387" y="25386"/>
                  </a:cubicBezTo>
                  <a:cubicBezTo>
                    <a:pt x="680" y="25212"/>
                    <a:pt x="894" y="24745"/>
                    <a:pt x="1012" y="24626"/>
                  </a:cubicBezTo>
                  <a:cubicBezTo>
                    <a:pt x="1131" y="24508"/>
                    <a:pt x="973" y="24547"/>
                    <a:pt x="1067" y="24318"/>
                  </a:cubicBezTo>
                  <a:cubicBezTo>
                    <a:pt x="1170" y="24081"/>
                    <a:pt x="1463" y="22697"/>
                    <a:pt x="1518" y="22246"/>
                  </a:cubicBezTo>
                  <a:cubicBezTo>
                    <a:pt x="1574" y="21803"/>
                    <a:pt x="1534" y="20261"/>
                    <a:pt x="1756" y="19541"/>
                  </a:cubicBezTo>
                  <a:cubicBezTo>
                    <a:pt x="1969" y="18822"/>
                    <a:pt x="2626" y="16504"/>
                    <a:pt x="2728" y="15856"/>
                  </a:cubicBezTo>
                  <a:cubicBezTo>
                    <a:pt x="2823" y="15215"/>
                    <a:pt x="2958" y="14575"/>
                    <a:pt x="2958" y="14219"/>
                  </a:cubicBezTo>
                  <a:cubicBezTo>
                    <a:pt x="2958" y="13871"/>
                    <a:pt x="2997" y="13634"/>
                    <a:pt x="3100" y="13381"/>
                  </a:cubicBezTo>
                  <a:cubicBezTo>
                    <a:pt x="3195" y="13128"/>
                    <a:pt x="3076" y="12780"/>
                    <a:pt x="3076" y="12780"/>
                  </a:cubicBezTo>
                  <a:cubicBezTo>
                    <a:pt x="3076" y="12780"/>
                    <a:pt x="2823" y="12978"/>
                    <a:pt x="2665" y="13112"/>
                  </a:cubicBezTo>
                  <a:cubicBezTo>
                    <a:pt x="2515" y="13246"/>
                    <a:pt x="2515" y="13034"/>
                    <a:pt x="2594" y="12725"/>
                  </a:cubicBezTo>
                  <a:cubicBezTo>
                    <a:pt x="2665" y="12409"/>
                    <a:pt x="2610" y="12235"/>
                    <a:pt x="2531" y="12330"/>
                  </a:cubicBezTo>
                  <a:cubicBezTo>
                    <a:pt x="2451" y="12433"/>
                    <a:pt x="2396" y="11824"/>
                    <a:pt x="2198" y="11452"/>
                  </a:cubicBezTo>
                  <a:cubicBezTo>
                    <a:pt x="2009" y="11088"/>
                    <a:pt x="1574" y="10321"/>
                    <a:pt x="1677" y="9894"/>
                  </a:cubicBezTo>
                  <a:cubicBezTo>
                    <a:pt x="1771" y="9467"/>
                    <a:pt x="1811" y="8708"/>
                    <a:pt x="1930" y="8336"/>
                  </a:cubicBezTo>
                  <a:cubicBezTo>
                    <a:pt x="2048" y="7964"/>
                    <a:pt x="2159" y="7308"/>
                    <a:pt x="2301" y="6897"/>
                  </a:cubicBezTo>
                  <a:cubicBezTo>
                    <a:pt x="2436" y="6486"/>
                    <a:pt x="2412" y="6288"/>
                    <a:pt x="2594" y="5885"/>
                  </a:cubicBezTo>
                  <a:cubicBezTo>
                    <a:pt x="2768" y="5473"/>
                    <a:pt x="2958" y="5007"/>
                    <a:pt x="2958" y="4809"/>
                  </a:cubicBezTo>
                  <a:cubicBezTo>
                    <a:pt x="2958" y="4698"/>
                    <a:pt x="3013" y="4611"/>
                    <a:pt x="3179" y="4532"/>
                  </a:cubicBezTo>
                  <a:cubicBezTo>
                    <a:pt x="3179" y="8834"/>
                    <a:pt x="3179" y="8834"/>
                    <a:pt x="3179" y="8834"/>
                  </a:cubicBezTo>
                  <a:cubicBezTo>
                    <a:pt x="3124" y="8969"/>
                    <a:pt x="3061" y="9064"/>
                    <a:pt x="3021" y="9080"/>
                  </a:cubicBezTo>
                  <a:cubicBezTo>
                    <a:pt x="2863" y="9119"/>
                    <a:pt x="2847" y="9333"/>
                    <a:pt x="3021" y="9428"/>
                  </a:cubicBezTo>
                  <a:cubicBezTo>
                    <a:pt x="3195" y="9522"/>
                    <a:pt x="3076" y="10187"/>
                    <a:pt x="3156" y="10289"/>
                  </a:cubicBezTo>
                  <a:cubicBezTo>
                    <a:pt x="3163" y="10297"/>
                    <a:pt x="3171" y="10297"/>
                    <a:pt x="3179" y="10289"/>
                  </a:cubicBezTo>
                  <a:lnTo>
                    <a:pt x="3179" y="229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b="1" dirty="0">
                <a:latin typeface="Roboto Bold" charset="0"/>
              </a:endParaRPr>
            </a:p>
          </p:txBody>
        </p:sp>
        <p:sp>
          <p:nvSpPr>
            <p:cNvPr id="57" name="Freeform 2"/>
            <p:cNvSpPr>
              <a:spLocks noChangeArrowheads="1"/>
            </p:cNvSpPr>
            <p:nvPr/>
          </p:nvSpPr>
          <p:spPr bwMode="auto">
            <a:xfrm>
              <a:off x="11696774" y="4124565"/>
              <a:ext cx="1302245" cy="2537836"/>
            </a:xfrm>
            <a:custGeom>
              <a:avLst/>
              <a:gdLst>
                <a:gd name="T0" fmla="*/ 3107 w 3867"/>
                <a:gd name="T1" fmla="*/ 8 h 7538"/>
                <a:gd name="T2" fmla="*/ 3107 w 3867"/>
                <a:gd name="T3" fmla="*/ 8 h 7538"/>
                <a:gd name="T4" fmla="*/ 3131 w 3867"/>
                <a:gd name="T5" fmla="*/ 71 h 7538"/>
                <a:gd name="T6" fmla="*/ 3281 w 3867"/>
                <a:gd name="T7" fmla="*/ 301 h 7538"/>
                <a:gd name="T8" fmla="*/ 3274 w 3867"/>
                <a:gd name="T9" fmla="*/ 348 h 7538"/>
                <a:gd name="T10" fmla="*/ 3155 w 3867"/>
                <a:gd name="T11" fmla="*/ 3013 h 7538"/>
                <a:gd name="T12" fmla="*/ 3179 w 3867"/>
                <a:gd name="T13" fmla="*/ 5149 h 7538"/>
                <a:gd name="T14" fmla="*/ 3542 w 3867"/>
                <a:gd name="T15" fmla="*/ 6754 h 7538"/>
                <a:gd name="T16" fmla="*/ 3866 w 3867"/>
                <a:gd name="T17" fmla="*/ 7513 h 7538"/>
                <a:gd name="T18" fmla="*/ 2562 w 3867"/>
                <a:gd name="T19" fmla="*/ 7442 h 7538"/>
                <a:gd name="T20" fmla="*/ 419 w 3867"/>
                <a:gd name="T21" fmla="*/ 7466 h 7538"/>
                <a:gd name="T22" fmla="*/ 0 w 3867"/>
                <a:gd name="T23" fmla="*/ 7292 h 7538"/>
                <a:gd name="T24" fmla="*/ 499 w 3867"/>
                <a:gd name="T25" fmla="*/ 5892 h 7538"/>
                <a:gd name="T26" fmla="*/ 886 w 3867"/>
                <a:gd name="T27" fmla="*/ 3132 h 7538"/>
                <a:gd name="T28" fmla="*/ 1060 w 3867"/>
                <a:gd name="T29" fmla="*/ 649 h 7538"/>
                <a:gd name="T30" fmla="*/ 1218 w 3867"/>
                <a:gd name="T31" fmla="*/ 222 h 7538"/>
                <a:gd name="T32" fmla="*/ 1234 w 3867"/>
                <a:gd name="T33" fmla="*/ 214 h 7538"/>
                <a:gd name="T34" fmla="*/ 1462 w 3867"/>
                <a:gd name="T35" fmla="*/ 0 h 7538"/>
                <a:gd name="T36" fmla="*/ 1850 w 3867"/>
                <a:gd name="T37" fmla="*/ 475 h 7538"/>
                <a:gd name="T38" fmla="*/ 2467 w 3867"/>
                <a:gd name="T39" fmla="*/ 672 h 7538"/>
                <a:gd name="T40" fmla="*/ 3107 w 3867"/>
                <a:gd name="T41" fmla="*/ 8 h 7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67" h="7538">
                  <a:moveTo>
                    <a:pt x="3107" y="8"/>
                  </a:moveTo>
                  <a:lnTo>
                    <a:pt x="3107" y="8"/>
                  </a:lnTo>
                  <a:cubicBezTo>
                    <a:pt x="3123" y="71"/>
                    <a:pt x="3131" y="71"/>
                    <a:pt x="3131" y="71"/>
                  </a:cubicBezTo>
                  <a:cubicBezTo>
                    <a:pt x="3281" y="301"/>
                    <a:pt x="3281" y="301"/>
                    <a:pt x="3281" y="301"/>
                  </a:cubicBezTo>
                  <a:cubicBezTo>
                    <a:pt x="3281" y="317"/>
                    <a:pt x="3274" y="332"/>
                    <a:pt x="3274" y="348"/>
                  </a:cubicBezTo>
                  <a:cubicBezTo>
                    <a:pt x="3226" y="744"/>
                    <a:pt x="3155" y="2096"/>
                    <a:pt x="3155" y="3013"/>
                  </a:cubicBezTo>
                  <a:cubicBezTo>
                    <a:pt x="3155" y="3923"/>
                    <a:pt x="3028" y="4413"/>
                    <a:pt x="3179" y="5149"/>
                  </a:cubicBezTo>
                  <a:cubicBezTo>
                    <a:pt x="3321" y="5892"/>
                    <a:pt x="3352" y="6311"/>
                    <a:pt x="3542" y="6754"/>
                  </a:cubicBezTo>
                  <a:cubicBezTo>
                    <a:pt x="3740" y="7197"/>
                    <a:pt x="3866" y="7513"/>
                    <a:pt x="3866" y="7513"/>
                  </a:cubicBezTo>
                  <a:cubicBezTo>
                    <a:pt x="3866" y="7513"/>
                    <a:pt x="3226" y="7442"/>
                    <a:pt x="2562" y="7442"/>
                  </a:cubicBezTo>
                  <a:cubicBezTo>
                    <a:pt x="1897" y="7442"/>
                    <a:pt x="665" y="7537"/>
                    <a:pt x="419" y="7466"/>
                  </a:cubicBezTo>
                  <a:cubicBezTo>
                    <a:pt x="174" y="7395"/>
                    <a:pt x="0" y="7292"/>
                    <a:pt x="0" y="7292"/>
                  </a:cubicBezTo>
                  <a:cubicBezTo>
                    <a:pt x="0" y="7292"/>
                    <a:pt x="301" y="6627"/>
                    <a:pt x="499" y="5892"/>
                  </a:cubicBezTo>
                  <a:cubicBezTo>
                    <a:pt x="688" y="5149"/>
                    <a:pt x="886" y="4144"/>
                    <a:pt x="886" y="3132"/>
                  </a:cubicBezTo>
                  <a:cubicBezTo>
                    <a:pt x="886" y="2128"/>
                    <a:pt x="862" y="1163"/>
                    <a:pt x="1060" y="649"/>
                  </a:cubicBezTo>
                  <a:cubicBezTo>
                    <a:pt x="1131" y="459"/>
                    <a:pt x="1187" y="324"/>
                    <a:pt x="1218" y="222"/>
                  </a:cubicBezTo>
                  <a:cubicBezTo>
                    <a:pt x="1226" y="222"/>
                    <a:pt x="1179" y="253"/>
                    <a:pt x="1234" y="214"/>
                  </a:cubicBezTo>
                  <a:cubicBezTo>
                    <a:pt x="1289" y="174"/>
                    <a:pt x="1391" y="64"/>
                    <a:pt x="1462" y="0"/>
                  </a:cubicBezTo>
                  <a:cubicBezTo>
                    <a:pt x="1565" y="127"/>
                    <a:pt x="1620" y="214"/>
                    <a:pt x="1850" y="475"/>
                  </a:cubicBezTo>
                  <a:cubicBezTo>
                    <a:pt x="2071" y="736"/>
                    <a:pt x="2095" y="918"/>
                    <a:pt x="2467" y="672"/>
                  </a:cubicBezTo>
                  <a:cubicBezTo>
                    <a:pt x="2728" y="499"/>
                    <a:pt x="2926" y="230"/>
                    <a:pt x="3107" y="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b="1" dirty="0">
                <a:latin typeface="Roboto Bold" charset="0"/>
              </a:endParaRPr>
            </a:p>
          </p:txBody>
        </p:sp>
        <p:sp>
          <p:nvSpPr>
            <p:cNvPr id="58" name="Freeform 3"/>
            <p:cNvSpPr>
              <a:spLocks noChangeArrowheads="1"/>
            </p:cNvSpPr>
            <p:nvPr/>
          </p:nvSpPr>
          <p:spPr bwMode="auto">
            <a:xfrm>
              <a:off x="11904658" y="4418592"/>
              <a:ext cx="626621" cy="2514076"/>
            </a:xfrm>
            <a:custGeom>
              <a:avLst/>
              <a:gdLst>
                <a:gd name="T0" fmla="*/ 1549 w 1859"/>
                <a:gd name="T1" fmla="*/ 0 h 7467"/>
                <a:gd name="T2" fmla="*/ 1549 w 1859"/>
                <a:gd name="T3" fmla="*/ 0 h 7467"/>
                <a:gd name="T4" fmla="*/ 1178 w 1859"/>
                <a:gd name="T5" fmla="*/ 372 h 7467"/>
                <a:gd name="T6" fmla="*/ 1320 w 1859"/>
                <a:gd name="T7" fmla="*/ 585 h 7467"/>
                <a:gd name="T8" fmla="*/ 744 w 1859"/>
                <a:gd name="T9" fmla="*/ 2815 h 7467"/>
                <a:gd name="T10" fmla="*/ 71 w 1859"/>
                <a:gd name="T11" fmla="*/ 6358 h 7467"/>
                <a:gd name="T12" fmla="*/ 293 w 1859"/>
                <a:gd name="T13" fmla="*/ 7165 h 7467"/>
                <a:gd name="T14" fmla="*/ 712 w 1859"/>
                <a:gd name="T15" fmla="*/ 7197 h 7467"/>
                <a:gd name="T16" fmla="*/ 1178 w 1859"/>
                <a:gd name="T17" fmla="*/ 6287 h 7467"/>
                <a:gd name="T18" fmla="*/ 1620 w 1859"/>
                <a:gd name="T19" fmla="*/ 3385 h 7467"/>
                <a:gd name="T20" fmla="*/ 1755 w 1859"/>
                <a:gd name="T21" fmla="*/ 1163 h 7467"/>
                <a:gd name="T22" fmla="*/ 1636 w 1859"/>
                <a:gd name="T23" fmla="*/ 585 h 7467"/>
                <a:gd name="T24" fmla="*/ 1858 w 1859"/>
                <a:gd name="T25" fmla="*/ 348 h 7467"/>
                <a:gd name="T26" fmla="*/ 1549 w 1859"/>
                <a:gd name="T27" fmla="*/ 0 h 7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9" h="7467">
                  <a:moveTo>
                    <a:pt x="1549" y="0"/>
                  </a:moveTo>
                  <a:lnTo>
                    <a:pt x="1549" y="0"/>
                  </a:lnTo>
                  <a:cubicBezTo>
                    <a:pt x="1178" y="372"/>
                    <a:pt x="1178" y="372"/>
                    <a:pt x="1178" y="372"/>
                  </a:cubicBezTo>
                  <a:cubicBezTo>
                    <a:pt x="1178" y="372"/>
                    <a:pt x="1375" y="427"/>
                    <a:pt x="1320" y="585"/>
                  </a:cubicBezTo>
                  <a:cubicBezTo>
                    <a:pt x="1257" y="744"/>
                    <a:pt x="996" y="1629"/>
                    <a:pt x="744" y="2815"/>
                  </a:cubicBezTo>
                  <a:cubicBezTo>
                    <a:pt x="490" y="3994"/>
                    <a:pt x="143" y="6066"/>
                    <a:pt x="71" y="6358"/>
                  </a:cubicBezTo>
                  <a:cubicBezTo>
                    <a:pt x="0" y="6651"/>
                    <a:pt x="95" y="6857"/>
                    <a:pt x="293" y="7165"/>
                  </a:cubicBezTo>
                  <a:cubicBezTo>
                    <a:pt x="490" y="7466"/>
                    <a:pt x="514" y="7458"/>
                    <a:pt x="712" y="7197"/>
                  </a:cubicBezTo>
                  <a:cubicBezTo>
                    <a:pt x="909" y="6936"/>
                    <a:pt x="1051" y="7039"/>
                    <a:pt x="1178" y="6287"/>
                  </a:cubicBezTo>
                  <a:cubicBezTo>
                    <a:pt x="1304" y="5528"/>
                    <a:pt x="1518" y="4049"/>
                    <a:pt x="1620" y="3385"/>
                  </a:cubicBezTo>
                  <a:cubicBezTo>
                    <a:pt x="1723" y="2729"/>
                    <a:pt x="1842" y="1455"/>
                    <a:pt x="1755" y="1163"/>
                  </a:cubicBezTo>
                  <a:cubicBezTo>
                    <a:pt x="1668" y="870"/>
                    <a:pt x="1613" y="712"/>
                    <a:pt x="1636" y="585"/>
                  </a:cubicBezTo>
                  <a:cubicBezTo>
                    <a:pt x="1668" y="459"/>
                    <a:pt x="1858" y="348"/>
                    <a:pt x="1858" y="348"/>
                  </a:cubicBezTo>
                  <a:cubicBezTo>
                    <a:pt x="1858" y="348"/>
                    <a:pt x="1723" y="71"/>
                    <a:pt x="1549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b="1" dirty="0">
                <a:latin typeface="Roboto Bold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1CD0B49C-8872-458E-B567-7A85C28F7BB6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/>
              <a:t>LỢI ÍCH CỦA HỆ THỐNG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B64D83-3C45-460A-9D6D-6E8041514F82}"/>
              </a:ext>
            </a:extLst>
          </p:cNvPr>
          <p:cNvSpPr txBox="1"/>
          <p:nvPr/>
        </p:nvSpPr>
        <p:spPr>
          <a:xfrm>
            <a:off x="7306329" y="4028692"/>
            <a:ext cx="3603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KIỂM TRA BÀI TRỰC TUYẾN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C3E6F-A6D2-4630-B3D3-AC731916F159}"/>
              </a:ext>
            </a:extLst>
          </p:cNvPr>
          <p:cNvSpPr txBox="1"/>
          <p:nvPr/>
        </p:nvSpPr>
        <p:spPr>
          <a:xfrm>
            <a:off x="7543800" y="4458386"/>
            <a:ext cx="3366401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Thiết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lập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những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kỳ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trực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tuyến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giảm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thiểu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sử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dụng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giấy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tờ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hạn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chế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sai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sót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thông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tin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thí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sinh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bài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tối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đa</a:t>
            </a:r>
            <a:endParaRPr lang="en-US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5A8A9F-CF82-497B-AC82-38193881DC89}"/>
              </a:ext>
            </a:extLst>
          </p:cNvPr>
          <p:cNvSpPr/>
          <p:nvPr/>
        </p:nvSpPr>
        <p:spPr>
          <a:xfrm>
            <a:off x="11211600" y="2055206"/>
            <a:ext cx="570572" cy="570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9FD88D-5A02-41B4-BD01-58A33634266A}"/>
              </a:ext>
            </a:extLst>
          </p:cNvPr>
          <p:cNvSpPr txBox="1"/>
          <p:nvPr/>
        </p:nvSpPr>
        <p:spPr>
          <a:xfrm>
            <a:off x="7961957" y="2050276"/>
            <a:ext cx="29482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ĐIỂM DANH HỌC SINH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DB1AD1-2101-4187-8B31-8F9DB966A573}"/>
              </a:ext>
            </a:extLst>
          </p:cNvPr>
          <p:cNvSpPr txBox="1"/>
          <p:nvPr/>
        </p:nvSpPr>
        <p:spPr>
          <a:xfrm>
            <a:off x="8025145" y="2479970"/>
            <a:ext cx="2885056" cy="63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Cho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phép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điểm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danh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HỌC SINH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trong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lớp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khóa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564F3A-B3F5-440E-BBD4-487EADD958D6}"/>
              </a:ext>
            </a:extLst>
          </p:cNvPr>
          <p:cNvSpPr/>
          <p:nvPr/>
        </p:nvSpPr>
        <p:spPr>
          <a:xfrm>
            <a:off x="388222" y="4033622"/>
            <a:ext cx="570572" cy="570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B15FB6-A7E2-491D-AB06-2A6E9F040D2E}"/>
              </a:ext>
            </a:extLst>
          </p:cNvPr>
          <p:cNvSpPr txBox="1"/>
          <p:nvPr/>
        </p:nvSpPr>
        <p:spPr>
          <a:xfrm>
            <a:off x="1238340" y="4028692"/>
            <a:ext cx="39757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THEO DÕI HỌC TẬP HỌC SINH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D40143-2362-49C2-B07D-330A9C841799}"/>
              </a:ext>
            </a:extLst>
          </p:cNvPr>
          <p:cNvSpPr txBox="1"/>
          <p:nvPr/>
        </p:nvSpPr>
        <p:spPr>
          <a:xfrm>
            <a:off x="1227455" y="4458386"/>
            <a:ext cx="4182344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Theo dõi tiến trình học tập của HỌC SINH lớp mình dễ dàng hơn</a:t>
            </a:r>
          </a:p>
          <a:p>
            <a:pPr>
              <a:lnSpc>
                <a:spcPts val="2220"/>
              </a:lnSpc>
            </a:pP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Giao bài tập về nhà cho HỌC SINH trực tuyến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6DD054-F424-4A4D-8F42-B7A9E727A9D0}"/>
              </a:ext>
            </a:extLst>
          </p:cNvPr>
          <p:cNvSpPr/>
          <p:nvPr/>
        </p:nvSpPr>
        <p:spPr>
          <a:xfrm>
            <a:off x="388222" y="2025059"/>
            <a:ext cx="570572" cy="5705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6529C-2AE0-4F77-A1DF-540BA0077EBA}"/>
              </a:ext>
            </a:extLst>
          </p:cNvPr>
          <p:cNvSpPr txBox="1"/>
          <p:nvPr/>
        </p:nvSpPr>
        <p:spPr>
          <a:xfrm>
            <a:off x="1238340" y="2020129"/>
            <a:ext cx="41857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SỐ HÓA CÁC TÀI LIỆU, HỌC LIỆU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BCEF-C097-4589-88E8-820298AFAB89}"/>
              </a:ext>
            </a:extLst>
          </p:cNvPr>
          <p:cNvSpPr txBox="1"/>
          <p:nvPr/>
        </p:nvSpPr>
        <p:spPr>
          <a:xfrm>
            <a:off x="1227455" y="2449823"/>
            <a:ext cx="4261052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Sử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dụng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các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liệu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tài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liệu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bản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mềm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thay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vì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bằng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các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bản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giấy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tờ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truyền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thống</a:t>
            </a:r>
            <a:endParaRPr lang="vi-VN" sz="1750" dirty="0">
              <a:latin typeface="Lato Light" charset="0"/>
              <a:ea typeface="Lato Light" charset="0"/>
              <a:cs typeface="Lato Light" charset="0"/>
            </a:endParaRPr>
          </a:p>
          <a:p>
            <a:pPr>
              <a:lnSpc>
                <a:spcPts val="2220"/>
              </a:lnSpc>
            </a:pP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Thiết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lập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bài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giảng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như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giáo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án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điện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tử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lưu trên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hệ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thống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tránh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thất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lạc</a:t>
            </a:r>
            <a:endParaRPr lang="vi-VN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0" name="Shape 2588">
            <a:extLst>
              <a:ext uri="{FF2B5EF4-FFF2-40B4-BE49-F238E27FC236}">
                <a16:creationId xmlns:a16="http://schemas.microsoft.com/office/drawing/2014/main" id="{26315007-FA56-4AC8-9D91-FB962A04212F}"/>
              </a:ext>
            </a:extLst>
          </p:cNvPr>
          <p:cNvSpPr/>
          <p:nvPr/>
        </p:nvSpPr>
        <p:spPr>
          <a:xfrm>
            <a:off x="557274" y="2183385"/>
            <a:ext cx="254770" cy="231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1" name="Shape 2617">
            <a:extLst>
              <a:ext uri="{FF2B5EF4-FFF2-40B4-BE49-F238E27FC236}">
                <a16:creationId xmlns:a16="http://schemas.microsoft.com/office/drawing/2014/main" id="{311ABC77-CC38-49BF-B51D-42A5CF9F2991}"/>
              </a:ext>
            </a:extLst>
          </p:cNvPr>
          <p:cNvSpPr/>
          <p:nvPr/>
        </p:nvSpPr>
        <p:spPr>
          <a:xfrm>
            <a:off x="550733" y="4200736"/>
            <a:ext cx="254770" cy="208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3" name="Shape 2634">
            <a:extLst>
              <a:ext uri="{FF2B5EF4-FFF2-40B4-BE49-F238E27FC236}">
                <a16:creationId xmlns:a16="http://schemas.microsoft.com/office/drawing/2014/main" id="{24859426-5313-4E4E-ABFD-74E3E7211287}"/>
              </a:ext>
            </a:extLst>
          </p:cNvPr>
          <p:cNvSpPr/>
          <p:nvPr/>
        </p:nvSpPr>
        <p:spPr>
          <a:xfrm>
            <a:off x="11380652" y="2225200"/>
            <a:ext cx="254770" cy="254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320166-1D7E-43ED-B88C-EC818084BC1E}"/>
              </a:ext>
            </a:extLst>
          </p:cNvPr>
          <p:cNvSpPr/>
          <p:nvPr/>
        </p:nvSpPr>
        <p:spPr>
          <a:xfrm>
            <a:off x="11211600" y="4033622"/>
            <a:ext cx="570572" cy="5705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45" name="Shape 2621">
            <a:extLst>
              <a:ext uri="{FF2B5EF4-FFF2-40B4-BE49-F238E27FC236}">
                <a16:creationId xmlns:a16="http://schemas.microsoft.com/office/drawing/2014/main" id="{E6991E95-C709-47A0-92FA-73A1BD94A3C3}"/>
              </a:ext>
            </a:extLst>
          </p:cNvPr>
          <p:cNvSpPr/>
          <p:nvPr/>
        </p:nvSpPr>
        <p:spPr>
          <a:xfrm>
            <a:off x="11380652" y="4247081"/>
            <a:ext cx="254770" cy="16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447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CÁC MODULE CHÍNH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56B511-3CF4-49A0-AC52-BE230150FEAB}"/>
              </a:ext>
            </a:extLst>
          </p:cNvPr>
          <p:cNvSpPr/>
          <p:nvPr/>
        </p:nvSpPr>
        <p:spPr bwMode="auto">
          <a:xfrm>
            <a:off x="2860159" y="1190848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khóa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học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ơng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mục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học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viên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học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liệu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liệu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Theo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đ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n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vị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Thống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kê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t</a:t>
            </a:r>
            <a:r>
              <a:rPr lang="vi-VN" dirty="0">
                <a:solidFill>
                  <a:srgbClr val="C00000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ơng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tác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,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tiến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trình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học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của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err="1">
                <a:solidFill>
                  <a:srgbClr val="C00000"/>
                </a:solidFill>
                <a:ea typeface="Microsoft YaHei" panose="020B0503020204020204" pitchFamily="34" charset="-122"/>
              </a:rPr>
              <a:t>từng</a:t>
            </a:r>
            <a:r>
              <a:rPr lang="en-US">
                <a:solidFill>
                  <a:srgbClr val="C00000"/>
                </a:solidFill>
                <a:ea typeface="Microsoft YaHei" panose="020B0503020204020204" pitchFamily="34" charset="-122"/>
              </a:rPr>
              <a:t> HỌC SINH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A64F9-3BA5-43CE-939B-578AD5B9727F}"/>
              </a:ext>
            </a:extLst>
          </p:cNvPr>
          <p:cNvSpPr/>
          <p:nvPr/>
        </p:nvSpPr>
        <p:spPr bwMode="auto">
          <a:xfrm>
            <a:off x="5178056" y="1190845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nhiều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loại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học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liệu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SCORM 1.2 &amp; 2004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Video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Presentation, PDF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về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nhà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giảng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tự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do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kiểm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tra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khảo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sát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Theo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cấp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đ</a:t>
            </a:r>
            <a:r>
              <a:rPr lang="vi-VN" b="1" dirty="0">
                <a:solidFill>
                  <a:srgbClr val="00B050"/>
                </a:solidFill>
                <a:ea typeface="Microsoft YaHei" panose="020B0503020204020204" pitchFamily="34" charset="-122"/>
              </a:rPr>
              <a:t>ơ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n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vị</a:t>
            </a:r>
            <a:endParaRPr lang="en-US" b="1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7C696-A860-40DC-AC93-FD66E721B802}"/>
              </a:ext>
            </a:extLst>
          </p:cNvPr>
          <p:cNvSpPr txBox="1"/>
          <p:nvPr/>
        </p:nvSpPr>
        <p:spPr>
          <a:xfrm>
            <a:off x="2860159" y="1190846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KHÓA (LỚP)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A27EC-9E0F-46FD-A13C-B1D07D741208}"/>
              </a:ext>
            </a:extLst>
          </p:cNvPr>
          <p:cNvSpPr txBox="1"/>
          <p:nvPr/>
        </p:nvSpPr>
        <p:spPr>
          <a:xfrm>
            <a:off x="5178056" y="1193429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KHO HỌC LIỆU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DFB82-8118-4DBC-86B5-1F3882B5377D}"/>
              </a:ext>
            </a:extLst>
          </p:cNvPr>
          <p:cNvSpPr/>
          <p:nvPr/>
        </p:nvSpPr>
        <p:spPr bwMode="auto">
          <a:xfrm>
            <a:off x="340240" y="1190846"/>
            <a:ext cx="2275369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Đăng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qua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khoản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cung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bởi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trị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Đồng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bộ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thông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tin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vnEdu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Đăng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qua email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nhân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với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phạm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vi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đến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từng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Sở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Phòng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Tr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ờng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Lớp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ea typeface="Microsoft YaHe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5774E-6EA1-41CE-B248-EA4DD5F0E0AC}"/>
              </a:ext>
            </a:extLst>
          </p:cNvPr>
          <p:cNvSpPr txBox="1"/>
          <p:nvPr/>
        </p:nvSpPr>
        <p:spPr>
          <a:xfrm>
            <a:off x="340241" y="1190844"/>
            <a:ext cx="227536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NG</a:t>
            </a:r>
            <a:r>
              <a:rPr lang="vi-VN" b="1" dirty="0"/>
              <a:t>Ư</a:t>
            </a:r>
            <a:r>
              <a:rPr lang="en-US" b="1" dirty="0"/>
              <a:t>ỜI DÙNG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6D7DF-9583-4B22-8741-CB2B8F83CF67}"/>
              </a:ext>
            </a:extLst>
          </p:cNvPr>
          <p:cNvSpPr/>
          <p:nvPr/>
        </p:nvSpPr>
        <p:spPr bwMode="auto">
          <a:xfrm>
            <a:off x="7538484" y="1190845"/>
            <a:ext cx="2094614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loại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file: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Excel, Word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PDF, Zip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Ảnh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Quyền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truy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Công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khách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)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Chỉ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ng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ời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dùng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đã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đăng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từng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khóa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học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Theo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cấp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đ</a:t>
            </a:r>
            <a:r>
              <a:rPr lang="vi-VN" b="1" dirty="0">
                <a:solidFill>
                  <a:srgbClr val="00B050"/>
                </a:solidFill>
                <a:ea typeface="Microsoft YaHei" panose="020B0503020204020204" pitchFamily="34" charset="-122"/>
              </a:rPr>
              <a:t>ơ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n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vị</a:t>
            </a:r>
            <a:endParaRPr lang="en-US" b="1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54FCD-34B3-4635-AC27-DF8F927AF5B6}"/>
              </a:ext>
            </a:extLst>
          </p:cNvPr>
          <p:cNvSpPr txBox="1"/>
          <p:nvPr/>
        </p:nvSpPr>
        <p:spPr>
          <a:xfrm>
            <a:off x="7538483" y="1193429"/>
            <a:ext cx="2094614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KHO TÀI LIỆU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C46307-51A4-4211-8356-A44AD2A0E431}"/>
              </a:ext>
            </a:extLst>
          </p:cNvPr>
          <p:cNvSpPr/>
          <p:nvPr/>
        </p:nvSpPr>
        <p:spPr bwMode="auto">
          <a:xfrm>
            <a:off x="9813851" y="1190845"/>
            <a:ext cx="2179676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loại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câu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hỏi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Đúng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/Sai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Một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Nhiều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nối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Điền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khuyết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thiết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lập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cuộc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thi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tùy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biến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1B158-2C33-46A9-9DEC-DF36065CEBC4}"/>
              </a:ext>
            </a:extLst>
          </p:cNvPr>
          <p:cNvSpPr txBox="1"/>
          <p:nvPr/>
        </p:nvSpPr>
        <p:spPr>
          <a:xfrm>
            <a:off x="9813850" y="1193428"/>
            <a:ext cx="2179676" cy="353943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NGÂN HÀNG CÂU HỎI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5B0AEF-83EB-4BEF-A5A3-42F28157EEC0}"/>
              </a:ext>
            </a:extLst>
          </p:cNvPr>
          <p:cNvSpPr/>
          <p:nvPr/>
        </p:nvSpPr>
        <p:spPr bwMode="auto">
          <a:xfrm>
            <a:off x="340240" y="5664571"/>
            <a:ext cx="11653286" cy="369332"/>
          </a:xfrm>
          <a:prstGeom prst="rect">
            <a:avLst/>
          </a:prstGeom>
          <a:solidFill>
            <a:srgbClr val="20B99A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ea typeface="Microsoft YaHei" panose="020B0503020204020204" pitchFamily="34" charset="-122"/>
              </a:rPr>
              <a:t>VNPT eLearning School Platform</a:t>
            </a:r>
          </a:p>
        </p:txBody>
      </p:sp>
    </p:spTree>
    <p:extLst>
      <p:ext uri="{BB962C8B-B14F-4D97-AF65-F5344CB8AC3E}">
        <p14:creationId xmlns:p14="http://schemas.microsoft.com/office/powerpoint/2010/main" val="29044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CÁC MODULE CHÍNH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56B511-3CF4-49A0-AC52-BE230150FEAB}"/>
              </a:ext>
            </a:extLst>
          </p:cNvPr>
          <p:cNvSpPr/>
          <p:nvPr/>
        </p:nvSpPr>
        <p:spPr bwMode="auto">
          <a:xfrm>
            <a:off x="2860159" y="1190848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Gửi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yêu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cầu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hỗ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trợ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Gửi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liên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hệ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Yêu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cầu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đổi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Mật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khẩu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đối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với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khoản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đăng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bằng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email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nhân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)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Xem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ớng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dẫn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Hotline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A64F9-3BA5-43CE-939B-578AD5B9727F}"/>
              </a:ext>
            </a:extLst>
          </p:cNvPr>
          <p:cNvSpPr/>
          <p:nvPr/>
        </p:nvSpPr>
        <p:spPr bwMode="auto">
          <a:xfrm>
            <a:off x="5178056" y="1190845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ng</a:t>
            </a:r>
            <a:r>
              <a:rPr lang="vi-VN" dirty="0">
                <a:solidFill>
                  <a:srgbClr val="C00000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ời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dùng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giáo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viên</a:t>
            </a:r>
            <a:r>
              <a:rPr lang="en-US">
                <a:solidFill>
                  <a:srgbClr val="C00000"/>
                </a:solidFill>
                <a:ea typeface="Microsoft YaHei" panose="020B0503020204020204" pitchFamily="34" charset="-122"/>
              </a:rPr>
              <a:t>, HỌC SINH…)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hệ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thống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email template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Thống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kê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hoạt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động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Danh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mục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đ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n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vị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Danh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mục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chức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danh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trang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tĩnh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7C696-A860-40DC-AC93-FD66E721B802}"/>
              </a:ext>
            </a:extLst>
          </p:cNvPr>
          <p:cNvSpPr txBox="1"/>
          <p:nvPr/>
        </p:nvSpPr>
        <p:spPr>
          <a:xfrm>
            <a:off x="2860159" y="1190846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HỖ TRỢ - LIÊN HỆ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A27EC-9E0F-46FD-A13C-B1D07D741208}"/>
              </a:ext>
            </a:extLst>
          </p:cNvPr>
          <p:cNvSpPr txBox="1"/>
          <p:nvPr/>
        </p:nvSpPr>
        <p:spPr>
          <a:xfrm>
            <a:off x="5178056" y="1193429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HỆ THỐNG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DFB82-8118-4DBC-86B5-1F3882B5377D}"/>
              </a:ext>
            </a:extLst>
          </p:cNvPr>
          <p:cNvSpPr/>
          <p:nvPr/>
        </p:nvSpPr>
        <p:spPr bwMode="auto">
          <a:xfrm>
            <a:off x="340240" y="1190846"/>
            <a:ext cx="2275369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Sự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kiện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thời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điểm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địa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điểm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)</a:t>
            </a: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Tin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tức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Đ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ăng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tin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5774E-6EA1-41CE-B248-EA4DD5F0E0AC}"/>
              </a:ext>
            </a:extLst>
          </p:cNvPr>
          <p:cNvSpPr txBox="1"/>
          <p:nvPr/>
        </p:nvSpPr>
        <p:spPr>
          <a:xfrm>
            <a:off x="340241" y="1190844"/>
            <a:ext cx="227536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TIN TỨC – SỰ KIỆN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6D7DF-9583-4B22-8741-CB2B8F83CF67}"/>
              </a:ext>
            </a:extLst>
          </p:cNvPr>
          <p:cNvSpPr/>
          <p:nvPr/>
        </p:nvSpPr>
        <p:spPr bwMode="auto">
          <a:xfrm>
            <a:off x="7538484" y="1190845"/>
            <a:ext cx="2094614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tạo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động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gán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ng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ời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dùng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vào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gắn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chức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năng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động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vào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từng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54FCD-34B3-4635-AC27-DF8F927AF5B6}"/>
              </a:ext>
            </a:extLst>
          </p:cNvPr>
          <p:cNvSpPr txBox="1"/>
          <p:nvPr/>
        </p:nvSpPr>
        <p:spPr>
          <a:xfrm>
            <a:off x="7538483" y="1193429"/>
            <a:ext cx="2094614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PHÂN QUYỀN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C46307-51A4-4211-8356-A44AD2A0E431}"/>
              </a:ext>
            </a:extLst>
          </p:cNvPr>
          <p:cNvSpPr/>
          <p:nvPr/>
        </p:nvSpPr>
        <p:spPr bwMode="auto">
          <a:xfrm>
            <a:off x="9813851" y="1190845"/>
            <a:ext cx="2179676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báo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nhau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Đúng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/Sai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Một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Nhiều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nối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Điền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khuyết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thiết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lập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động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mẫu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báo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cáo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1B158-2C33-46A9-9DEC-DF36065CEBC4}"/>
              </a:ext>
            </a:extLst>
          </p:cNvPr>
          <p:cNvSpPr txBox="1"/>
          <p:nvPr/>
        </p:nvSpPr>
        <p:spPr>
          <a:xfrm>
            <a:off x="9813850" y="1193428"/>
            <a:ext cx="2179676" cy="353943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BÁO CÁO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5B0AEF-83EB-4BEF-A5A3-42F28157EEC0}"/>
              </a:ext>
            </a:extLst>
          </p:cNvPr>
          <p:cNvSpPr/>
          <p:nvPr/>
        </p:nvSpPr>
        <p:spPr bwMode="auto">
          <a:xfrm>
            <a:off x="340240" y="5664571"/>
            <a:ext cx="11653286" cy="369332"/>
          </a:xfrm>
          <a:prstGeom prst="rect">
            <a:avLst/>
          </a:prstGeom>
          <a:solidFill>
            <a:srgbClr val="20B99A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ea typeface="Microsoft YaHei" panose="020B0503020204020204" pitchFamily="34" charset="-122"/>
              </a:rPr>
              <a:t>VNPT eLearning School Platform</a:t>
            </a:r>
          </a:p>
        </p:txBody>
      </p:sp>
    </p:spTree>
    <p:extLst>
      <p:ext uri="{BB962C8B-B14F-4D97-AF65-F5344CB8AC3E}">
        <p14:creationId xmlns:p14="http://schemas.microsoft.com/office/powerpoint/2010/main" val="32619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51A98-21F6-4A77-973A-154EA670D8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0A7F0B-2C87-4F12-BB5F-956981C141AF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CÁC VAI TRÒ CHÍNH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3221A-1C78-4C0F-8467-3324B1F9A3E5}"/>
              </a:ext>
            </a:extLst>
          </p:cNvPr>
          <p:cNvSpPr/>
          <p:nvPr/>
        </p:nvSpPr>
        <p:spPr bwMode="auto">
          <a:xfrm>
            <a:off x="1204267" y="2627757"/>
            <a:ext cx="4718043" cy="2887017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Microsoft YaHei" panose="020B0503020204020204" pitchFamily="34" charset="-122"/>
              </a:rPr>
              <a:t>HỌC SINH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A43D8-5795-40A4-AC06-A060CE549727}"/>
              </a:ext>
            </a:extLst>
          </p:cNvPr>
          <p:cNvSpPr/>
          <p:nvPr/>
        </p:nvSpPr>
        <p:spPr bwMode="auto">
          <a:xfrm>
            <a:off x="6464594" y="2627757"/>
            <a:ext cx="4603583" cy="28870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icrosoft YaHei" panose="020B0503020204020204" pitchFamily="34" charset="-122"/>
              </a:rPr>
              <a:t>QUẢN TRỊ HỆ THỐNG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1AD51-6137-4B46-8386-4B63E818290B}"/>
              </a:ext>
            </a:extLst>
          </p:cNvPr>
          <p:cNvSpPr/>
          <p:nvPr/>
        </p:nvSpPr>
        <p:spPr bwMode="auto">
          <a:xfrm>
            <a:off x="6796202" y="3370527"/>
            <a:ext cx="3891175" cy="4896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TỔ CH</a:t>
            </a: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ỨC ĐÀO TẠO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ea typeface="Microsoft YaHei" panose="020B0503020204020204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07CD4-1709-483D-A69C-42107DB4E5ED}"/>
              </a:ext>
            </a:extLst>
          </p:cNvPr>
          <p:cNvSpPr/>
          <p:nvPr/>
        </p:nvSpPr>
        <p:spPr bwMode="auto">
          <a:xfrm>
            <a:off x="6794204" y="4012275"/>
            <a:ext cx="3891175" cy="4896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QUẢN LÝ ĐÀO TẠO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6CABD-8D3A-4D6E-B547-25DBBFBF74E6}"/>
              </a:ext>
            </a:extLst>
          </p:cNvPr>
          <p:cNvSpPr/>
          <p:nvPr/>
        </p:nvSpPr>
        <p:spPr bwMode="auto">
          <a:xfrm>
            <a:off x="6798295" y="4632867"/>
            <a:ext cx="3891175" cy="4896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GIÁO VIÊN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59053-228F-43FC-BDE5-E5476E5E1E7F}"/>
              </a:ext>
            </a:extLst>
          </p:cNvPr>
          <p:cNvSpPr/>
          <p:nvPr/>
        </p:nvSpPr>
        <p:spPr bwMode="auto">
          <a:xfrm>
            <a:off x="1506620" y="3336105"/>
            <a:ext cx="4064840" cy="49880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HỌC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E6CD2-7DA8-4971-BB2D-990AB73A6FAD}"/>
              </a:ext>
            </a:extLst>
          </p:cNvPr>
          <p:cNvSpPr/>
          <p:nvPr/>
        </p:nvSpPr>
        <p:spPr bwMode="auto">
          <a:xfrm>
            <a:off x="1506620" y="3994319"/>
            <a:ext cx="4064840" cy="49880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THI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5793E2-286B-4011-B00D-1FBA50B22218}"/>
              </a:ext>
            </a:extLst>
          </p:cNvPr>
          <p:cNvSpPr/>
          <p:nvPr/>
        </p:nvSpPr>
        <p:spPr bwMode="auto">
          <a:xfrm>
            <a:off x="1500690" y="4652533"/>
            <a:ext cx="4064840" cy="49880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XEM KẾT QUẢ</a:t>
            </a:r>
          </a:p>
        </p:txBody>
      </p:sp>
      <p:pic>
        <p:nvPicPr>
          <p:cNvPr id="2050" name="Picture 2" descr="Káº¿t quáº£ hÃ¬nh áº£nh cho há»c viÃªn icon">
            <a:extLst>
              <a:ext uri="{FF2B5EF4-FFF2-40B4-BE49-F238E27FC236}">
                <a16:creationId xmlns:a16="http://schemas.microsoft.com/office/drawing/2014/main" id="{51B4930B-7877-4DF1-ACD6-246B1250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18" y="1221424"/>
            <a:ext cx="1246922" cy="12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Ã¬nh áº£nh cÃ³ liÃªn quan">
            <a:extLst>
              <a:ext uri="{FF2B5EF4-FFF2-40B4-BE49-F238E27FC236}">
                <a16:creationId xmlns:a16="http://schemas.microsoft.com/office/drawing/2014/main" id="{A717249A-9B4B-45B3-8E07-F0DE07A6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30" y="1266637"/>
            <a:ext cx="1246922" cy="12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634F9-73E9-48FB-81BB-ACF23E125828}"/>
              </a:ext>
            </a:extLst>
          </p:cNvPr>
          <p:cNvSpPr/>
          <p:nvPr/>
        </p:nvSpPr>
        <p:spPr bwMode="auto">
          <a:xfrm>
            <a:off x="6170431" y="1221424"/>
            <a:ext cx="45719" cy="4860399"/>
          </a:xfrm>
          <a:prstGeom prst="rect">
            <a:avLst/>
          </a:prstGeom>
          <a:solidFill>
            <a:srgbClr val="0168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79F6B-3F81-41A2-8177-B9997EAD0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97" y="1290626"/>
            <a:ext cx="1217224" cy="12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TDTBC~1\AppData\Local\Temp\articulate\presenter\imgtemp\B4a0VdWT_files\slide0001_image001.png"/>
</p:tagLst>
</file>

<file path=ppt/theme/theme1.xml><?xml version="1.0" encoding="utf-8"?>
<a:theme xmlns:a="http://schemas.openxmlformats.org/drawingml/2006/main" name="158TGp_communication_light_v2">
  <a:themeElements>
    <a:clrScheme name="Office Theme 1">
      <a:dk1>
        <a:srgbClr val="1D4940"/>
      </a:dk1>
      <a:lt1>
        <a:srgbClr val="FFFFFF"/>
      </a:lt1>
      <a:dk2>
        <a:srgbClr val="3F716F"/>
      </a:dk2>
      <a:lt2>
        <a:srgbClr val="C0C0C0"/>
      </a:lt2>
      <a:accent1>
        <a:srgbClr val="669E86"/>
      </a:accent1>
      <a:accent2>
        <a:srgbClr val="A2CAB4"/>
      </a:accent2>
      <a:accent3>
        <a:srgbClr val="FFFFFF"/>
      </a:accent3>
      <a:accent4>
        <a:srgbClr val="173D35"/>
      </a:accent4>
      <a:accent5>
        <a:srgbClr val="B8CCC3"/>
      </a:accent5>
      <a:accent6>
        <a:srgbClr val="92B7A3"/>
      </a:accent6>
      <a:hlink>
        <a:srgbClr val="8CA35F"/>
      </a:hlink>
      <a:folHlink>
        <a:srgbClr val="C1B05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9264238D-E14A-464E-9DA5-F57EDE6A5386}" vid="{18E3EEC2-D54D-4D45-876A-5E44CD240760}"/>
    </a:ext>
  </a:extLst>
</a:theme>
</file>

<file path=ppt/theme/theme4.xml><?xml version="1.0" encoding="utf-8"?>
<a:theme xmlns:a="http://schemas.openxmlformats.org/drawingml/2006/main" name="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1004 Giao ban chat luong thang 03_2017_tungtd_v2</Template>
  <TotalTime>8872</TotalTime>
  <Words>861</Words>
  <Application>Microsoft Office PowerPoint</Application>
  <PresentationFormat>Widescreen</PresentationFormat>
  <Paragraphs>175</Paragraphs>
  <Slides>24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Microsoft YaHei</vt:lpstr>
      <vt:lpstr>Arial</vt:lpstr>
      <vt:lpstr>Calibri</vt:lpstr>
      <vt:lpstr>Calibri Light</vt:lpstr>
      <vt:lpstr>Gill Sans</vt:lpstr>
      <vt:lpstr>Lato</vt:lpstr>
      <vt:lpstr>Lato Light</vt:lpstr>
      <vt:lpstr>Open Sans</vt:lpstr>
      <vt:lpstr>Open Sans Light</vt:lpstr>
      <vt:lpstr>Roboto</vt:lpstr>
      <vt:lpstr>Roboto Bold</vt:lpstr>
      <vt:lpstr>Segoe UI</vt:lpstr>
      <vt:lpstr>Tahoma</vt:lpstr>
      <vt:lpstr>Times New Roman</vt:lpstr>
      <vt:lpstr>Wingdings</vt:lpstr>
      <vt:lpstr>158TGp_communication_light_v2</vt:lpstr>
      <vt:lpstr>Office Theme</vt:lpstr>
      <vt:lpstr>Theme1</vt:lpstr>
      <vt:lpstr>2_Office Theme</vt:lpstr>
      <vt:lpstr>1_Office Theme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Vo Tuan</dc:creator>
  <cp:lastModifiedBy>Long Chu</cp:lastModifiedBy>
  <cp:revision>1751</cp:revision>
  <dcterms:created xsi:type="dcterms:W3CDTF">2017-04-12T08:55:50Z</dcterms:created>
  <dcterms:modified xsi:type="dcterms:W3CDTF">2020-02-06T06:40:19Z</dcterms:modified>
</cp:coreProperties>
</file>